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5" r:id="rId2"/>
    <p:sldId id="267" r:id="rId3"/>
    <p:sldId id="270" r:id="rId4"/>
    <p:sldId id="269" r:id="rId5"/>
    <p:sldId id="268" r:id="rId6"/>
    <p:sldId id="271" r:id="rId7"/>
    <p:sldId id="263" r:id="rId8"/>
    <p:sldId id="272" r:id="rId9"/>
    <p:sldId id="273" r:id="rId1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6" d="100"/>
          <a:sy n="66" d="100"/>
        </p:scale>
        <p:origin x="-876" y="-10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26C94E71-4ADE-41F5-B7AD-D5F21A52FC19}" type="datetimeFigureOut">
              <a:rPr lang="zh-CN" altLang="en-US" smtClean="0"/>
              <a:t>2022/2/21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AF49CE1-5B60-4D32-84BB-BCE2F1C362B4}" type="slidenum">
              <a:rPr lang="zh-CN" altLang="en-US" smtClean="0"/>
              <a:t>‹#›</a:t>
            </a:fld>
            <a:endParaRPr lang="zh-CN" altLang="en-US"/>
          </a:p>
        </p:txBody>
      </p:sp>
    </p:spTree>
    <p:extLst>
      <p:ext uri="{BB962C8B-B14F-4D97-AF65-F5344CB8AC3E}">
        <p14:creationId xmlns:p14="http://schemas.microsoft.com/office/powerpoint/2010/main" val="7176465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6C94E71-4ADE-41F5-B7AD-D5F21A52FC19}" type="datetimeFigureOut">
              <a:rPr lang="zh-CN" altLang="en-US" smtClean="0"/>
              <a:t>2022/2/21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AF49CE1-5B60-4D32-84BB-BCE2F1C362B4}" type="slidenum">
              <a:rPr lang="zh-CN" altLang="en-US" smtClean="0"/>
              <a:t>‹#›</a:t>
            </a:fld>
            <a:endParaRPr lang="zh-CN" altLang="en-US"/>
          </a:p>
        </p:txBody>
      </p:sp>
    </p:spTree>
    <p:extLst>
      <p:ext uri="{BB962C8B-B14F-4D97-AF65-F5344CB8AC3E}">
        <p14:creationId xmlns:p14="http://schemas.microsoft.com/office/powerpoint/2010/main" val="2159884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6C94E71-4ADE-41F5-B7AD-D5F21A52FC19}" type="datetimeFigureOut">
              <a:rPr lang="zh-CN" altLang="en-US" smtClean="0"/>
              <a:t>2022/2/21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AF49CE1-5B60-4D32-84BB-BCE2F1C362B4}" type="slidenum">
              <a:rPr lang="zh-CN" altLang="en-US" smtClean="0"/>
              <a:t>‹#›</a:t>
            </a:fld>
            <a:endParaRPr lang="zh-CN" altLang="en-US"/>
          </a:p>
        </p:txBody>
      </p:sp>
    </p:spTree>
    <p:extLst>
      <p:ext uri="{BB962C8B-B14F-4D97-AF65-F5344CB8AC3E}">
        <p14:creationId xmlns:p14="http://schemas.microsoft.com/office/powerpoint/2010/main" val="13203942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6C94E71-4ADE-41F5-B7AD-D5F21A52FC19}" type="datetimeFigureOut">
              <a:rPr lang="zh-CN" altLang="en-US" smtClean="0"/>
              <a:t>2022/2/21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AF49CE1-5B60-4D32-84BB-BCE2F1C362B4}" type="slidenum">
              <a:rPr lang="zh-CN" altLang="en-US" smtClean="0"/>
              <a:t>‹#›</a:t>
            </a:fld>
            <a:endParaRPr lang="zh-CN" altLang="en-US"/>
          </a:p>
        </p:txBody>
      </p:sp>
    </p:spTree>
    <p:extLst>
      <p:ext uri="{BB962C8B-B14F-4D97-AF65-F5344CB8AC3E}">
        <p14:creationId xmlns:p14="http://schemas.microsoft.com/office/powerpoint/2010/main" val="8591070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26C94E71-4ADE-41F5-B7AD-D5F21A52FC19}" type="datetimeFigureOut">
              <a:rPr lang="zh-CN" altLang="en-US" smtClean="0"/>
              <a:t>2022/2/21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AF49CE1-5B60-4D32-84BB-BCE2F1C362B4}" type="slidenum">
              <a:rPr lang="zh-CN" altLang="en-US" smtClean="0"/>
              <a:t>‹#›</a:t>
            </a:fld>
            <a:endParaRPr lang="zh-CN" altLang="en-US"/>
          </a:p>
        </p:txBody>
      </p:sp>
    </p:spTree>
    <p:extLst>
      <p:ext uri="{BB962C8B-B14F-4D97-AF65-F5344CB8AC3E}">
        <p14:creationId xmlns:p14="http://schemas.microsoft.com/office/powerpoint/2010/main" val="29084322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26C94E71-4ADE-41F5-B7AD-D5F21A52FC19}" type="datetimeFigureOut">
              <a:rPr lang="zh-CN" altLang="en-US" smtClean="0"/>
              <a:t>2022/2/21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AF49CE1-5B60-4D32-84BB-BCE2F1C362B4}" type="slidenum">
              <a:rPr lang="zh-CN" altLang="en-US" smtClean="0"/>
              <a:t>‹#›</a:t>
            </a:fld>
            <a:endParaRPr lang="zh-CN" altLang="en-US"/>
          </a:p>
        </p:txBody>
      </p:sp>
    </p:spTree>
    <p:extLst>
      <p:ext uri="{BB962C8B-B14F-4D97-AF65-F5344CB8AC3E}">
        <p14:creationId xmlns:p14="http://schemas.microsoft.com/office/powerpoint/2010/main" val="4244394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26C94E71-4ADE-41F5-B7AD-D5F21A52FC19}" type="datetimeFigureOut">
              <a:rPr lang="zh-CN" altLang="en-US" smtClean="0"/>
              <a:t>2022/2/21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AF49CE1-5B60-4D32-84BB-BCE2F1C362B4}" type="slidenum">
              <a:rPr lang="zh-CN" altLang="en-US" smtClean="0"/>
              <a:t>‹#›</a:t>
            </a:fld>
            <a:endParaRPr lang="zh-CN" altLang="en-US"/>
          </a:p>
        </p:txBody>
      </p:sp>
    </p:spTree>
    <p:extLst>
      <p:ext uri="{BB962C8B-B14F-4D97-AF65-F5344CB8AC3E}">
        <p14:creationId xmlns:p14="http://schemas.microsoft.com/office/powerpoint/2010/main" val="19278354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C94E71-4ADE-41F5-B7AD-D5F21A52FC19}" type="datetimeFigureOut">
              <a:rPr lang="zh-CN" altLang="en-US" smtClean="0"/>
              <a:t>2022/2/21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AF49CE1-5B60-4D32-84BB-BCE2F1C362B4}" type="slidenum">
              <a:rPr lang="zh-CN" altLang="en-US" smtClean="0"/>
              <a:t>‹#›</a:t>
            </a:fld>
            <a:endParaRPr lang="zh-CN" altLang="en-US"/>
          </a:p>
        </p:txBody>
      </p:sp>
    </p:spTree>
    <p:extLst>
      <p:ext uri="{BB962C8B-B14F-4D97-AF65-F5344CB8AC3E}">
        <p14:creationId xmlns:p14="http://schemas.microsoft.com/office/powerpoint/2010/main" val="17612276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6C94E71-4ADE-41F5-B7AD-D5F21A52FC19}" type="datetimeFigureOut">
              <a:rPr lang="zh-CN" altLang="en-US" smtClean="0"/>
              <a:t>2022/2/21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AF49CE1-5B60-4D32-84BB-BCE2F1C362B4}" type="slidenum">
              <a:rPr lang="zh-CN" altLang="en-US" smtClean="0"/>
              <a:t>‹#›</a:t>
            </a:fld>
            <a:endParaRPr lang="zh-CN" altLang="en-US"/>
          </a:p>
        </p:txBody>
      </p:sp>
    </p:spTree>
    <p:extLst>
      <p:ext uri="{BB962C8B-B14F-4D97-AF65-F5344CB8AC3E}">
        <p14:creationId xmlns:p14="http://schemas.microsoft.com/office/powerpoint/2010/main" val="11412416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26C94E71-4ADE-41F5-B7AD-D5F21A52FC19}" type="datetimeFigureOut">
              <a:rPr lang="zh-CN" altLang="en-US" smtClean="0"/>
              <a:t>2022/2/21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AF49CE1-5B60-4D32-84BB-BCE2F1C362B4}" type="slidenum">
              <a:rPr lang="zh-CN" altLang="en-US" smtClean="0"/>
              <a:t>‹#›</a:t>
            </a:fld>
            <a:endParaRPr lang="zh-CN" altLang="en-US"/>
          </a:p>
        </p:txBody>
      </p:sp>
    </p:spTree>
    <p:extLst>
      <p:ext uri="{BB962C8B-B14F-4D97-AF65-F5344CB8AC3E}">
        <p14:creationId xmlns:p14="http://schemas.microsoft.com/office/powerpoint/2010/main" val="41977503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26C94E71-4ADE-41F5-B7AD-D5F21A52FC19}" type="datetimeFigureOut">
              <a:rPr lang="zh-CN" altLang="en-US" smtClean="0"/>
              <a:t>2022/2/21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AF49CE1-5B60-4D32-84BB-BCE2F1C362B4}" type="slidenum">
              <a:rPr lang="zh-CN" altLang="en-US" smtClean="0"/>
              <a:t>‹#›</a:t>
            </a:fld>
            <a:endParaRPr lang="zh-CN" altLang="en-US"/>
          </a:p>
        </p:txBody>
      </p:sp>
    </p:spTree>
    <p:extLst>
      <p:ext uri="{BB962C8B-B14F-4D97-AF65-F5344CB8AC3E}">
        <p14:creationId xmlns:p14="http://schemas.microsoft.com/office/powerpoint/2010/main" val="42801094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6C94E71-4ADE-41F5-B7AD-D5F21A52FC19}" type="datetimeFigureOut">
              <a:rPr lang="zh-CN" altLang="en-US" smtClean="0"/>
              <a:t>2022/2/21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AF49CE1-5B60-4D32-84BB-BCE2F1C362B4}" type="slidenum">
              <a:rPr lang="zh-CN" altLang="en-US" smtClean="0"/>
              <a:t>‹#›</a:t>
            </a:fld>
            <a:endParaRPr lang="zh-CN" altLang="en-US"/>
          </a:p>
        </p:txBody>
      </p:sp>
    </p:spTree>
    <p:extLst>
      <p:ext uri="{BB962C8B-B14F-4D97-AF65-F5344CB8AC3E}">
        <p14:creationId xmlns:p14="http://schemas.microsoft.com/office/powerpoint/2010/main" val="163915103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364745" y="2071408"/>
            <a:ext cx="5868914" cy="5201424"/>
          </a:xfrm>
          <a:prstGeom prst="rect">
            <a:avLst/>
          </a:prstGeom>
          <a:noFill/>
        </p:spPr>
        <p:txBody>
          <a:bodyPr wrap="none" lIns="91440" tIns="45720" rIns="91440" bIns="45720">
            <a:spAutoFit/>
          </a:bodyPr>
          <a:lstStyle/>
          <a:p>
            <a:pPr algn="ctr"/>
            <a:r>
              <a:rPr lang="en-US" altLang="zh-CN" sz="16600" b="1" cap="none" spc="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M7 U4</a:t>
            </a:r>
          </a:p>
          <a:p>
            <a:pPr algn="ctr"/>
            <a:endParaRPr lang="zh-CN" altLang="en-US" sz="16600" b="1"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Tree>
    <p:extLst>
      <p:ext uri="{BB962C8B-B14F-4D97-AF65-F5344CB8AC3E}">
        <p14:creationId xmlns:p14="http://schemas.microsoft.com/office/powerpoint/2010/main" val="184387036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785" y="220286"/>
            <a:ext cx="11934092" cy="6001643"/>
          </a:xfrm>
          <a:prstGeom prst="rect">
            <a:avLst/>
          </a:prstGeom>
        </p:spPr>
        <p:txBody>
          <a:bodyPr wrap="square">
            <a:spAutoFit/>
          </a:bodyPr>
          <a:lstStyle/>
          <a:p>
            <a:pPr marL="342900" lvl="0" indent="-342900" algn="just">
              <a:spcAft>
                <a:spcPts val="0"/>
              </a:spcAft>
              <a:buFont typeface="+mj-lt"/>
              <a:buAutoNum type="arabicPeriod"/>
            </a:pPr>
            <a:r>
              <a:rPr lang="en-US" altLang="zh-CN" sz="3200" kern="100" dirty="0">
                <a:latin typeface="Times New Roman" panose="02020603050405020304" pitchFamily="18" charset="0"/>
                <a:ea typeface="宋体" panose="02010600030101010101" pitchFamily="2" charset="-122"/>
                <a:cs typeface="Times New Roman" panose="02020603050405020304" pitchFamily="18" charset="0"/>
              </a:rPr>
              <a:t>The store caught fire, ___________(fortune), all the people there escaped from </a:t>
            </a:r>
            <a:r>
              <a:rPr lang="en-US" altLang="zh-CN" sz="3200" kern="100" dirty="0" smtClean="0">
                <a:latin typeface="Times New Roman" panose="02020603050405020304" pitchFamily="18" charset="0"/>
                <a:ea typeface="宋体" panose="02010600030101010101" pitchFamily="2" charset="-122"/>
                <a:cs typeface="Times New Roman" panose="02020603050405020304" pitchFamily="18" charset="0"/>
              </a:rPr>
              <a:t>it.</a:t>
            </a:r>
            <a:endParaRPr lang="en-US" altLang="zh-CN" sz="3200" kern="100" dirty="0" smtClean="0">
              <a:latin typeface="Calibri" panose="020F0502020204030204" pitchFamily="34" charset="0"/>
              <a:ea typeface="宋体" panose="02010600030101010101" pitchFamily="2" charset="-122"/>
              <a:cs typeface="Times New Roman" panose="02020603050405020304" pitchFamily="18" charset="0"/>
            </a:endParaRPr>
          </a:p>
          <a:p>
            <a:pPr lvl="0" algn="just">
              <a:spcAft>
                <a:spcPts val="0"/>
              </a:spcAft>
            </a:pPr>
            <a:r>
              <a:rPr lang="en-US" altLang="zh-CN" sz="3200" kern="100" dirty="0">
                <a:latin typeface="Calibri" panose="020F0502020204030204" pitchFamily="34" charset="0"/>
                <a:ea typeface="宋体" panose="02010600030101010101" pitchFamily="2" charset="-122"/>
                <a:cs typeface="Times New Roman" panose="02020603050405020304" pitchFamily="18" charset="0"/>
              </a:rPr>
              <a:t> </a:t>
            </a:r>
            <a:r>
              <a:rPr lang="en-US" altLang="zh-CN" sz="3200" kern="100" dirty="0" smtClean="0">
                <a:latin typeface="Calibri" panose="020F0502020204030204" pitchFamily="34" charset="0"/>
                <a:ea typeface="宋体" panose="02010600030101010101" pitchFamily="2" charset="-122"/>
                <a:cs typeface="Times New Roman" panose="02020603050405020304" pitchFamily="18" charset="0"/>
              </a:rPr>
              <a:t>   </a:t>
            </a:r>
            <a:r>
              <a:rPr lang="en-US" altLang="zh-CN" sz="3200" kern="100" dirty="0" smtClean="0">
                <a:latin typeface="Times New Roman" panose="02020603050405020304" pitchFamily="18" charset="0"/>
                <a:ea typeface="宋体" panose="02010600030101010101" pitchFamily="2" charset="-122"/>
                <a:cs typeface="Times New Roman" panose="02020603050405020304" pitchFamily="18" charset="0"/>
              </a:rPr>
              <a:t>In </a:t>
            </a:r>
            <a:r>
              <a:rPr lang="en-US" altLang="zh-CN" sz="3200" kern="100" dirty="0">
                <a:latin typeface="Times New Roman" panose="02020603050405020304" pitchFamily="18" charset="0"/>
                <a:ea typeface="宋体" panose="02010600030101010101" pitchFamily="2" charset="-122"/>
                <a:cs typeface="Times New Roman" panose="02020603050405020304" pitchFamily="18" charset="0"/>
              </a:rPr>
              <a:t>the 1980s, Tom went to South to try his fortune, ___________he died halfway. (fortune)</a:t>
            </a:r>
            <a:endParaRPr lang="zh-CN" altLang="zh-CN" sz="3200" kern="100" dirty="0">
              <a:latin typeface="Calibri" panose="020F0502020204030204" pitchFamily="34" charset="0"/>
              <a:ea typeface="宋体" panose="02010600030101010101" pitchFamily="2" charset="-122"/>
              <a:cs typeface="Times New Roman" panose="02020603050405020304" pitchFamily="18" charset="0"/>
            </a:endParaRPr>
          </a:p>
          <a:p>
            <a:pPr lvl="0" algn="just">
              <a:spcAft>
                <a:spcPts val="0"/>
              </a:spcAft>
            </a:pPr>
            <a:r>
              <a:rPr lang="en-US" altLang="zh-CN" sz="3200" kern="100" dirty="0" smtClean="0">
                <a:latin typeface="Times New Roman" panose="02020603050405020304" pitchFamily="18" charset="0"/>
                <a:ea typeface="宋体" panose="02010600030101010101" pitchFamily="2" charset="-122"/>
                <a:cs typeface="Times New Roman" panose="02020603050405020304" pitchFamily="18" charset="0"/>
              </a:rPr>
              <a:t>2.cause </a:t>
            </a:r>
            <a:r>
              <a:rPr lang="en-US" altLang="zh-CN" sz="3200" kern="100" dirty="0">
                <a:latin typeface="Times New Roman" panose="02020603050405020304" pitchFamily="18" charset="0"/>
                <a:ea typeface="宋体" panose="02010600030101010101" pitchFamily="2" charset="-122"/>
                <a:cs typeface="Times New Roman" panose="02020603050405020304" pitchFamily="18" charset="0"/>
              </a:rPr>
              <a:t>___________ traffic jam/The house was ___________ untidy.(</a:t>
            </a:r>
            <a:r>
              <a:rPr lang="en-US" altLang="zh-CN" sz="3200" kern="100" dirty="0" smtClean="0">
                <a:latin typeface="Times New Roman" panose="02020603050405020304" pitchFamily="18" charset="0"/>
                <a:ea typeface="宋体" panose="02010600030101010101" pitchFamily="2" charset="-122"/>
                <a:cs typeface="Times New Roman" panose="02020603050405020304" pitchFamily="18" charset="0"/>
              </a:rPr>
              <a:t>believe)</a:t>
            </a:r>
            <a:endParaRPr lang="en-US" altLang="zh-CN" sz="3200" kern="100" dirty="0" smtClean="0">
              <a:latin typeface="Calibri" panose="020F0502020204030204" pitchFamily="34" charset="0"/>
              <a:ea typeface="宋体" panose="02010600030101010101" pitchFamily="2" charset="-122"/>
              <a:cs typeface="Times New Roman" panose="02020603050405020304" pitchFamily="18" charset="0"/>
            </a:endParaRPr>
          </a:p>
          <a:p>
            <a:pPr lvl="0" algn="just">
              <a:spcAft>
                <a:spcPts val="0"/>
              </a:spcAft>
            </a:pPr>
            <a:r>
              <a:rPr lang="en-US" altLang="zh-CN" sz="3200" kern="100" dirty="0">
                <a:latin typeface="Calibri" panose="020F0502020204030204" pitchFamily="34" charset="0"/>
                <a:ea typeface="宋体" panose="02010600030101010101" pitchFamily="2" charset="-122"/>
                <a:cs typeface="Times New Roman" panose="02020603050405020304" pitchFamily="18" charset="0"/>
              </a:rPr>
              <a:t> </a:t>
            </a:r>
            <a:r>
              <a:rPr lang="en-US" altLang="zh-CN" sz="3200" kern="100" dirty="0" smtClean="0">
                <a:latin typeface="Calibri" panose="020F0502020204030204" pitchFamily="34" charset="0"/>
                <a:ea typeface="宋体" panose="02010600030101010101" pitchFamily="2" charset="-122"/>
                <a:cs typeface="Times New Roman" panose="02020603050405020304" pitchFamily="18" charset="0"/>
              </a:rPr>
              <a:t>  </a:t>
            </a:r>
            <a:r>
              <a:rPr lang="en-US" altLang="zh-CN" sz="3200" kern="100" dirty="0" smtClean="0">
                <a:latin typeface="Times New Roman" panose="02020603050405020304" pitchFamily="18" charset="0"/>
                <a:ea typeface="宋体" panose="02010600030101010101" pitchFamily="2" charset="-122"/>
                <a:cs typeface="Times New Roman" panose="02020603050405020304" pitchFamily="18" charset="0"/>
              </a:rPr>
              <a:t>Contrary </a:t>
            </a:r>
            <a:r>
              <a:rPr lang="en-US" altLang="zh-CN" sz="3200" kern="100" dirty="0">
                <a:latin typeface="Times New Roman" panose="02020603050405020304" pitchFamily="18" charset="0"/>
                <a:ea typeface="宋体" panose="02010600030101010101" pitchFamily="2" charset="-122"/>
                <a:cs typeface="Times New Roman" panose="02020603050405020304" pitchFamily="18" charset="0"/>
              </a:rPr>
              <a:t>to popular___________, he wasn’t responsible for the tragedy.(believe)</a:t>
            </a:r>
            <a:endParaRPr lang="zh-CN" altLang="zh-CN" sz="3200" kern="100" dirty="0">
              <a:latin typeface="Calibri" panose="020F0502020204030204" pitchFamily="34" charset="0"/>
              <a:ea typeface="宋体" panose="02010600030101010101" pitchFamily="2" charset="-122"/>
              <a:cs typeface="Times New Roman" panose="02020603050405020304" pitchFamily="18" charset="0"/>
            </a:endParaRPr>
          </a:p>
          <a:p>
            <a:pPr lvl="0" algn="just">
              <a:spcAft>
                <a:spcPts val="0"/>
              </a:spcAft>
            </a:pPr>
            <a:r>
              <a:rPr lang="en-US" altLang="zh-CN" sz="3200" kern="100" dirty="0" smtClean="0">
                <a:latin typeface="Times New Roman" panose="02020603050405020304" pitchFamily="18" charset="0"/>
                <a:ea typeface="宋体" panose="02010600030101010101" pitchFamily="2" charset="-122"/>
                <a:cs typeface="Times New Roman" panose="02020603050405020304" pitchFamily="18" charset="0"/>
              </a:rPr>
              <a:t>3.He </a:t>
            </a:r>
            <a:r>
              <a:rPr lang="en-US" altLang="zh-CN" sz="3200" kern="100" dirty="0">
                <a:latin typeface="Times New Roman" panose="02020603050405020304" pitchFamily="18" charset="0"/>
                <a:ea typeface="宋体" panose="02010600030101010101" pitchFamily="2" charset="-122"/>
                <a:cs typeface="Times New Roman" panose="02020603050405020304" pitchFamily="18" charset="0"/>
              </a:rPr>
              <a:t>postponed___________(tell)her the news, waiting for the right moment.</a:t>
            </a:r>
            <a:endParaRPr lang="zh-CN" altLang="zh-CN" sz="3200" kern="100" dirty="0">
              <a:latin typeface="Calibri" panose="020F0502020204030204" pitchFamily="34" charset="0"/>
              <a:ea typeface="宋体" panose="02010600030101010101" pitchFamily="2" charset="-122"/>
              <a:cs typeface="Times New Roman" panose="02020603050405020304" pitchFamily="18" charset="0"/>
            </a:endParaRPr>
          </a:p>
          <a:p>
            <a:pPr lvl="0" algn="just">
              <a:spcAft>
                <a:spcPts val="0"/>
              </a:spcAft>
            </a:pPr>
            <a:r>
              <a:rPr lang="en-US" altLang="zh-CN" sz="3200" kern="100" dirty="0" smtClean="0">
                <a:latin typeface="Times New Roman" panose="02020603050405020304" pitchFamily="18" charset="0"/>
                <a:ea typeface="宋体" panose="02010600030101010101" pitchFamily="2" charset="-122"/>
                <a:cs typeface="Times New Roman" panose="02020603050405020304" pitchFamily="18" charset="0"/>
              </a:rPr>
              <a:t>4.Buses </a:t>
            </a:r>
            <a:r>
              <a:rPr lang="en-US" altLang="zh-CN" sz="3200" kern="100" dirty="0">
                <a:latin typeface="Times New Roman" panose="02020603050405020304" pitchFamily="18" charset="0"/>
                <a:ea typeface="宋体" panose="02010600030101010101" pitchFamily="2" charset="-122"/>
                <a:cs typeface="Times New Roman" panose="02020603050405020304" pitchFamily="18" charset="0"/>
              </a:rPr>
              <a:t>to the city leave ____________ regular intervals.</a:t>
            </a:r>
            <a:endParaRPr lang="zh-CN" altLang="zh-CN" sz="3200" kern="100" dirty="0">
              <a:latin typeface="Calibri" panose="020F0502020204030204" pitchFamily="34" charset="0"/>
              <a:ea typeface="宋体" panose="02010600030101010101" pitchFamily="2" charset="-122"/>
              <a:cs typeface="Times New Roman" panose="02020603050405020304" pitchFamily="18" charset="0"/>
            </a:endParaRPr>
          </a:p>
          <a:p>
            <a:pPr lvl="0" algn="just">
              <a:spcAft>
                <a:spcPts val="0"/>
              </a:spcAft>
            </a:pPr>
            <a:r>
              <a:rPr lang="en-US" altLang="zh-CN" sz="3200" kern="100" dirty="0" smtClean="0">
                <a:latin typeface="Times New Roman" panose="02020603050405020304" pitchFamily="18" charset="0"/>
                <a:ea typeface="宋体" panose="02010600030101010101" pitchFamily="2" charset="-122"/>
                <a:cs typeface="Times New Roman" panose="02020603050405020304" pitchFamily="18" charset="0"/>
              </a:rPr>
              <a:t>5.We’re </a:t>
            </a:r>
            <a:r>
              <a:rPr lang="en-US" altLang="zh-CN" sz="3200" kern="100" dirty="0">
                <a:latin typeface="Times New Roman" panose="02020603050405020304" pitchFamily="18" charset="0"/>
                <a:ea typeface="宋体" panose="02010600030101010101" pitchFamily="2" charset="-122"/>
                <a:cs typeface="Times New Roman" panose="02020603050405020304" pitchFamily="18" charset="0"/>
              </a:rPr>
              <a:t>still trying to decide ___________ a venue(</a:t>
            </a:r>
            <a:r>
              <a:rPr lang="zh-CN" altLang="zh-CN" sz="3200" kern="100" dirty="0">
                <a:latin typeface="Times New Roman" panose="02020603050405020304" pitchFamily="18" charset="0"/>
                <a:ea typeface="宋体" panose="02010600030101010101" pitchFamily="2" charset="-122"/>
                <a:cs typeface="Times New Roman" panose="02020603050405020304" pitchFamily="18" charset="0"/>
              </a:rPr>
              <a:t>会场</a:t>
            </a:r>
            <a:r>
              <a:rPr lang="en-US" altLang="zh-CN" sz="3200" kern="100"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 name="文本框 2"/>
          <p:cNvSpPr txBox="1"/>
          <p:nvPr/>
        </p:nvSpPr>
        <p:spPr>
          <a:xfrm>
            <a:off x="4700954" y="220286"/>
            <a:ext cx="2719753" cy="584775"/>
          </a:xfrm>
          <a:prstGeom prst="rect">
            <a:avLst/>
          </a:prstGeom>
          <a:noFill/>
        </p:spPr>
        <p:txBody>
          <a:bodyPr wrap="square" rtlCol="0">
            <a:spAutoFit/>
          </a:bodyPr>
          <a:lstStyle/>
          <a:p>
            <a:r>
              <a:rPr lang="en-US" altLang="zh-CN" sz="3200" b="1" dirty="0" smtClean="0">
                <a:solidFill>
                  <a:srgbClr val="FF0000"/>
                </a:solidFill>
                <a:latin typeface="Times New Roman" panose="02020603050405020304" pitchFamily="18" charset="0"/>
                <a:cs typeface="Times New Roman" panose="02020603050405020304" pitchFamily="18" charset="0"/>
              </a:rPr>
              <a:t>fortunately</a:t>
            </a:r>
            <a:endParaRPr lang="zh-CN" altLang="en-US" sz="3200" b="1" dirty="0">
              <a:solidFill>
                <a:srgbClr val="FF0000"/>
              </a:solidFill>
              <a:latin typeface="Times New Roman" panose="02020603050405020304" pitchFamily="18" charset="0"/>
              <a:cs typeface="Times New Roman" panose="02020603050405020304" pitchFamily="18" charset="0"/>
            </a:endParaRPr>
          </a:p>
        </p:txBody>
      </p:sp>
      <p:sp>
        <p:nvSpPr>
          <p:cNvPr id="4" name="文本框 3"/>
          <p:cNvSpPr txBox="1"/>
          <p:nvPr/>
        </p:nvSpPr>
        <p:spPr>
          <a:xfrm>
            <a:off x="9097109" y="1158132"/>
            <a:ext cx="2719753" cy="584775"/>
          </a:xfrm>
          <a:prstGeom prst="rect">
            <a:avLst/>
          </a:prstGeom>
          <a:noFill/>
        </p:spPr>
        <p:txBody>
          <a:bodyPr wrap="square" rtlCol="0">
            <a:spAutoFit/>
          </a:bodyPr>
          <a:lstStyle/>
          <a:p>
            <a:r>
              <a:rPr lang="en-US" altLang="zh-CN" sz="3200" b="1" dirty="0" smtClean="0">
                <a:solidFill>
                  <a:srgbClr val="FF0000"/>
                </a:solidFill>
                <a:latin typeface="Times New Roman" panose="02020603050405020304" pitchFamily="18" charset="0"/>
                <a:cs typeface="Times New Roman" panose="02020603050405020304" pitchFamily="18" charset="0"/>
              </a:rPr>
              <a:t>unfortunately</a:t>
            </a:r>
            <a:endParaRPr lang="zh-CN" altLang="en-US" sz="3200" b="1" dirty="0">
              <a:solidFill>
                <a:srgbClr val="FF0000"/>
              </a:solidFill>
              <a:latin typeface="Times New Roman" panose="02020603050405020304" pitchFamily="18" charset="0"/>
              <a:cs typeface="Times New Roman" panose="02020603050405020304" pitchFamily="18" charset="0"/>
            </a:endParaRPr>
          </a:p>
        </p:txBody>
      </p:sp>
      <p:sp>
        <p:nvSpPr>
          <p:cNvPr id="5" name="文本框 4"/>
          <p:cNvSpPr txBox="1"/>
          <p:nvPr/>
        </p:nvSpPr>
        <p:spPr>
          <a:xfrm>
            <a:off x="1676401" y="2166317"/>
            <a:ext cx="2719753" cy="584775"/>
          </a:xfrm>
          <a:prstGeom prst="rect">
            <a:avLst/>
          </a:prstGeom>
          <a:noFill/>
        </p:spPr>
        <p:txBody>
          <a:bodyPr wrap="square" rtlCol="0">
            <a:spAutoFit/>
          </a:bodyPr>
          <a:lstStyle/>
          <a:p>
            <a:r>
              <a:rPr lang="en-US" altLang="zh-CN" sz="3200" b="1" dirty="0" smtClean="0">
                <a:solidFill>
                  <a:srgbClr val="FF0000"/>
                </a:solidFill>
                <a:latin typeface="Times New Roman" panose="02020603050405020304" pitchFamily="18" charset="0"/>
                <a:cs typeface="Times New Roman" panose="02020603050405020304" pitchFamily="18" charset="0"/>
              </a:rPr>
              <a:t>unbelievable</a:t>
            </a:r>
            <a:endParaRPr lang="zh-CN" altLang="en-US" sz="3200" b="1" dirty="0">
              <a:solidFill>
                <a:srgbClr val="FF0000"/>
              </a:solidFill>
              <a:latin typeface="Times New Roman" panose="02020603050405020304" pitchFamily="18" charset="0"/>
              <a:cs typeface="Times New Roman" panose="02020603050405020304" pitchFamily="18" charset="0"/>
            </a:endParaRPr>
          </a:p>
        </p:txBody>
      </p:sp>
      <p:sp>
        <p:nvSpPr>
          <p:cNvPr id="6" name="文本框 5"/>
          <p:cNvSpPr txBox="1"/>
          <p:nvPr/>
        </p:nvSpPr>
        <p:spPr>
          <a:xfrm>
            <a:off x="9308124" y="2166316"/>
            <a:ext cx="2719753" cy="584775"/>
          </a:xfrm>
          <a:prstGeom prst="rect">
            <a:avLst/>
          </a:prstGeom>
          <a:noFill/>
        </p:spPr>
        <p:txBody>
          <a:bodyPr wrap="square" rtlCol="0">
            <a:spAutoFit/>
          </a:bodyPr>
          <a:lstStyle/>
          <a:p>
            <a:r>
              <a:rPr lang="en-US" altLang="zh-CN" sz="3200" b="1" dirty="0" smtClean="0">
                <a:solidFill>
                  <a:srgbClr val="FF0000"/>
                </a:solidFill>
                <a:latin typeface="Times New Roman" panose="02020603050405020304" pitchFamily="18" charset="0"/>
                <a:cs typeface="Times New Roman" panose="02020603050405020304" pitchFamily="18" charset="0"/>
              </a:rPr>
              <a:t>unbelievably</a:t>
            </a:r>
            <a:endParaRPr lang="zh-CN" altLang="en-US" sz="3200" b="1" dirty="0">
              <a:solidFill>
                <a:srgbClr val="FF0000"/>
              </a:solidFill>
              <a:latin typeface="Times New Roman" panose="02020603050405020304" pitchFamily="18" charset="0"/>
              <a:cs typeface="Times New Roman" panose="02020603050405020304" pitchFamily="18" charset="0"/>
            </a:endParaRPr>
          </a:p>
        </p:txBody>
      </p:sp>
      <p:sp>
        <p:nvSpPr>
          <p:cNvPr id="7" name="文本框 6"/>
          <p:cNvSpPr txBox="1"/>
          <p:nvPr/>
        </p:nvSpPr>
        <p:spPr>
          <a:xfrm>
            <a:off x="4067909" y="3104162"/>
            <a:ext cx="2719753" cy="584775"/>
          </a:xfrm>
          <a:prstGeom prst="rect">
            <a:avLst/>
          </a:prstGeom>
          <a:noFill/>
        </p:spPr>
        <p:txBody>
          <a:bodyPr wrap="square" rtlCol="0">
            <a:spAutoFit/>
          </a:bodyPr>
          <a:lstStyle/>
          <a:p>
            <a:r>
              <a:rPr lang="en-US" altLang="zh-CN" sz="3200" b="1" dirty="0" smtClean="0">
                <a:solidFill>
                  <a:srgbClr val="FF0000"/>
                </a:solidFill>
                <a:latin typeface="Times New Roman" panose="02020603050405020304" pitchFamily="18" charset="0"/>
                <a:cs typeface="Times New Roman" panose="02020603050405020304" pitchFamily="18" charset="0"/>
              </a:rPr>
              <a:t>belief</a:t>
            </a:r>
            <a:endParaRPr lang="zh-CN" altLang="en-US" sz="3200" b="1" dirty="0">
              <a:solidFill>
                <a:srgbClr val="FF0000"/>
              </a:solidFill>
              <a:latin typeface="Times New Roman" panose="02020603050405020304" pitchFamily="18" charset="0"/>
              <a:cs typeface="Times New Roman" panose="02020603050405020304" pitchFamily="18" charset="0"/>
            </a:endParaRPr>
          </a:p>
        </p:txBody>
      </p:sp>
      <p:sp>
        <p:nvSpPr>
          <p:cNvPr id="8" name="文本框 7"/>
          <p:cNvSpPr txBox="1"/>
          <p:nvPr/>
        </p:nvSpPr>
        <p:spPr>
          <a:xfrm>
            <a:off x="2919047" y="4112348"/>
            <a:ext cx="2719753" cy="584775"/>
          </a:xfrm>
          <a:prstGeom prst="rect">
            <a:avLst/>
          </a:prstGeom>
          <a:noFill/>
        </p:spPr>
        <p:txBody>
          <a:bodyPr wrap="square" rtlCol="0">
            <a:spAutoFit/>
          </a:bodyPr>
          <a:lstStyle/>
          <a:p>
            <a:r>
              <a:rPr lang="en-US" altLang="zh-CN" sz="3200" b="1" dirty="0" smtClean="0">
                <a:solidFill>
                  <a:srgbClr val="FF0000"/>
                </a:solidFill>
                <a:latin typeface="Times New Roman" panose="02020603050405020304" pitchFamily="18" charset="0"/>
                <a:cs typeface="Times New Roman" panose="02020603050405020304" pitchFamily="18" charset="0"/>
              </a:rPr>
              <a:t>telling</a:t>
            </a:r>
            <a:endParaRPr lang="zh-CN" altLang="en-US" sz="3200" b="1" dirty="0">
              <a:solidFill>
                <a:srgbClr val="FF0000"/>
              </a:solidFill>
              <a:latin typeface="Times New Roman" panose="02020603050405020304" pitchFamily="18" charset="0"/>
              <a:cs typeface="Times New Roman" panose="02020603050405020304" pitchFamily="18" charset="0"/>
            </a:endParaRPr>
          </a:p>
        </p:txBody>
      </p:sp>
      <p:sp>
        <p:nvSpPr>
          <p:cNvPr id="9" name="文本框 8"/>
          <p:cNvSpPr txBox="1"/>
          <p:nvPr/>
        </p:nvSpPr>
        <p:spPr>
          <a:xfrm>
            <a:off x="5427785" y="5120534"/>
            <a:ext cx="2719753" cy="584775"/>
          </a:xfrm>
          <a:prstGeom prst="rect">
            <a:avLst/>
          </a:prstGeom>
          <a:noFill/>
        </p:spPr>
        <p:txBody>
          <a:bodyPr wrap="square" rtlCol="0">
            <a:spAutoFit/>
          </a:bodyPr>
          <a:lstStyle/>
          <a:p>
            <a:r>
              <a:rPr lang="en-US" altLang="zh-CN" sz="3200" b="1" dirty="0" smtClean="0">
                <a:solidFill>
                  <a:srgbClr val="FF0000"/>
                </a:solidFill>
                <a:latin typeface="Times New Roman" panose="02020603050405020304" pitchFamily="18" charset="0"/>
                <a:cs typeface="Times New Roman" panose="02020603050405020304" pitchFamily="18" charset="0"/>
              </a:rPr>
              <a:t>at</a:t>
            </a:r>
            <a:endParaRPr lang="zh-CN" altLang="en-US" sz="3200" b="1" dirty="0">
              <a:solidFill>
                <a:srgbClr val="FF0000"/>
              </a:solidFill>
              <a:latin typeface="Times New Roman" panose="02020603050405020304" pitchFamily="18" charset="0"/>
              <a:cs typeface="Times New Roman" panose="02020603050405020304" pitchFamily="18" charset="0"/>
            </a:endParaRPr>
          </a:p>
        </p:txBody>
      </p:sp>
      <p:sp>
        <p:nvSpPr>
          <p:cNvPr id="10" name="文本框 9"/>
          <p:cNvSpPr txBox="1"/>
          <p:nvPr/>
        </p:nvSpPr>
        <p:spPr>
          <a:xfrm>
            <a:off x="5521569" y="5556472"/>
            <a:ext cx="2719753" cy="584775"/>
          </a:xfrm>
          <a:prstGeom prst="rect">
            <a:avLst/>
          </a:prstGeom>
          <a:noFill/>
        </p:spPr>
        <p:txBody>
          <a:bodyPr wrap="square" rtlCol="0">
            <a:spAutoFit/>
          </a:bodyPr>
          <a:lstStyle/>
          <a:p>
            <a:r>
              <a:rPr lang="en-US" altLang="zh-CN" sz="3200" b="1" dirty="0">
                <a:solidFill>
                  <a:srgbClr val="FF0000"/>
                </a:solidFill>
                <a:latin typeface="Times New Roman" panose="02020603050405020304" pitchFamily="18" charset="0"/>
                <a:cs typeface="Times New Roman" panose="02020603050405020304" pitchFamily="18" charset="0"/>
              </a:rPr>
              <a:t>o</a:t>
            </a:r>
            <a:r>
              <a:rPr lang="en-US" altLang="zh-CN" sz="3200" b="1" dirty="0" smtClean="0">
                <a:solidFill>
                  <a:srgbClr val="FF0000"/>
                </a:solidFill>
                <a:latin typeface="Times New Roman" panose="02020603050405020304" pitchFamily="18" charset="0"/>
                <a:cs typeface="Times New Roman" panose="02020603050405020304" pitchFamily="18" charset="0"/>
              </a:rPr>
              <a:t>n/upon</a:t>
            </a:r>
            <a:endParaRPr lang="zh-CN" altLang="en-US" sz="32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059423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additive="base">
                                        <p:cTn id="49" dur="500" fill="hold"/>
                                        <p:tgtEl>
                                          <p:spTgt spid="10"/>
                                        </p:tgtEl>
                                        <p:attrNameLst>
                                          <p:attrName>ppt_x</p:attrName>
                                        </p:attrNameLst>
                                      </p:cBhvr>
                                      <p:tavLst>
                                        <p:tav tm="0">
                                          <p:val>
                                            <p:strVal val="#ppt_x"/>
                                          </p:val>
                                        </p:tav>
                                        <p:tav tm="100000">
                                          <p:val>
                                            <p:strVal val="#ppt_x"/>
                                          </p:val>
                                        </p:tav>
                                      </p:tavLst>
                                    </p:anim>
                                    <p:anim calcmode="lin" valueType="num">
                                      <p:cBhvr additive="base">
                                        <p:cTn id="5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1828585" cy="5632311"/>
          </a:xfrm>
          <a:prstGeom prst="rect">
            <a:avLst/>
          </a:prstGeom>
        </p:spPr>
        <p:txBody>
          <a:bodyPr wrap="square">
            <a:spAutoFit/>
          </a:bodyPr>
          <a:lstStyle/>
          <a:p>
            <a:pPr lvl="0" algn="just">
              <a:spcAft>
                <a:spcPts val="0"/>
              </a:spcAft>
            </a:pPr>
            <a:r>
              <a:rPr lang="en-US" altLang="zh-CN" sz="3600" kern="100" dirty="0" smtClean="0">
                <a:latin typeface="Times New Roman" panose="02020603050405020304" pitchFamily="18" charset="0"/>
                <a:ea typeface="宋体" panose="02010600030101010101" pitchFamily="2" charset="-122"/>
                <a:cs typeface="Times New Roman" panose="02020603050405020304" pitchFamily="18" charset="0"/>
              </a:rPr>
              <a:t>6. We </a:t>
            </a:r>
            <a:r>
              <a:rPr lang="en-US" altLang="zh-CN" sz="3600" kern="100" dirty="0">
                <a:latin typeface="Times New Roman" panose="02020603050405020304" pitchFamily="18" charset="0"/>
                <a:ea typeface="宋体" panose="02010600030101010101" pitchFamily="2" charset="-122"/>
                <a:cs typeface="Times New Roman" panose="02020603050405020304" pitchFamily="18" charset="0"/>
              </a:rPr>
              <a:t>must come to a ____________ about what to do next by tomorrow.(decide)</a:t>
            </a:r>
            <a:endParaRPr lang="zh-CN" altLang="zh-CN" sz="3600" kern="100" dirty="0">
              <a:latin typeface="Calibri" panose="020F0502020204030204" pitchFamily="34" charset="0"/>
              <a:ea typeface="宋体" panose="02010600030101010101" pitchFamily="2" charset="-122"/>
              <a:cs typeface="Times New Roman" panose="02020603050405020304" pitchFamily="18" charset="0"/>
            </a:endParaRPr>
          </a:p>
          <a:p>
            <a:pPr lvl="0" algn="just">
              <a:spcAft>
                <a:spcPts val="0"/>
              </a:spcAft>
            </a:pPr>
            <a:r>
              <a:rPr lang="en-US" altLang="zh-CN" sz="3600" kern="100" dirty="0" smtClean="0">
                <a:latin typeface="Times New Roman" panose="02020603050405020304" pitchFamily="18" charset="0"/>
                <a:ea typeface="宋体" panose="02010600030101010101" pitchFamily="2" charset="-122"/>
                <a:cs typeface="Times New Roman" panose="02020603050405020304" pitchFamily="18" charset="0"/>
              </a:rPr>
              <a:t>7. _________</a:t>
            </a:r>
            <a:r>
              <a:rPr lang="en-US" altLang="zh-CN" sz="3600" kern="100" dirty="0">
                <a:latin typeface="Times New Roman" panose="02020603050405020304" pitchFamily="18" charset="0"/>
                <a:ea typeface="宋体" panose="02010600030101010101" pitchFamily="2" charset="-122"/>
                <a:cs typeface="Times New Roman" panose="02020603050405020304" pitchFamily="18" charset="0"/>
              </a:rPr>
              <a:t>annual meeting/The exhibition is held ____________(annual).</a:t>
            </a:r>
            <a:endParaRPr lang="zh-CN" altLang="zh-CN" sz="3600" kern="100" dirty="0">
              <a:latin typeface="Calibri" panose="020F0502020204030204" pitchFamily="34" charset="0"/>
              <a:ea typeface="宋体" panose="02010600030101010101" pitchFamily="2" charset="-122"/>
              <a:cs typeface="Times New Roman" panose="02020603050405020304" pitchFamily="18" charset="0"/>
            </a:endParaRPr>
          </a:p>
          <a:p>
            <a:pPr lvl="0" algn="just">
              <a:spcAft>
                <a:spcPts val="0"/>
              </a:spcAft>
            </a:pPr>
            <a:r>
              <a:rPr lang="en-US" altLang="zh-CN" sz="3600" kern="100" dirty="0" smtClean="0">
                <a:latin typeface="Times New Roman" panose="02020603050405020304" pitchFamily="18" charset="0"/>
                <a:ea typeface="宋体" panose="02010600030101010101" pitchFamily="2" charset="-122"/>
                <a:cs typeface="Times New Roman" panose="02020603050405020304" pitchFamily="18" charset="0"/>
              </a:rPr>
              <a:t>8. The </a:t>
            </a:r>
            <a:r>
              <a:rPr lang="en-US" altLang="zh-CN" sz="3600" kern="100" dirty="0">
                <a:latin typeface="Times New Roman" panose="02020603050405020304" pitchFamily="18" charset="0"/>
                <a:ea typeface="宋体" panose="02010600030101010101" pitchFamily="2" charset="-122"/>
                <a:cs typeface="Times New Roman" panose="02020603050405020304" pitchFamily="18" charset="0"/>
              </a:rPr>
              <a:t>____________ will welcome you at the ____________ area.(receive)</a:t>
            </a:r>
            <a:endParaRPr lang="zh-CN" altLang="zh-CN" sz="3600" kern="100" dirty="0">
              <a:latin typeface="Calibri" panose="020F0502020204030204" pitchFamily="34" charset="0"/>
              <a:ea typeface="宋体" panose="02010600030101010101" pitchFamily="2" charset="-122"/>
              <a:cs typeface="Times New Roman" panose="02020603050405020304" pitchFamily="18" charset="0"/>
            </a:endParaRPr>
          </a:p>
          <a:p>
            <a:pPr lvl="0" algn="just">
              <a:spcAft>
                <a:spcPts val="0"/>
              </a:spcAft>
            </a:pPr>
            <a:r>
              <a:rPr lang="en-US" altLang="zh-CN" sz="3600" kern="100" dirty="0" smtClean="0">
                <a:latin typeface="Times New Roman" panose="02020603050405020304" pitchFamily="18" charset="0"/>
                <a:ea typeface="宋体" panose="02010600030101010101" pitchFamily="2" charset="-122"/>
                <a:cs typeface="Times New Roman" panose="02020603050405020304" pitchFamily="18" charset="0"/>
              </a:rPr>
              <a:t>9. I'm </a:t>
            </a:r>
            <a:r>
              <a:rPr lang="en-US" altLang="zh-CN" sz="3600" kern="100" dirty="0">
                <a:latin typeface="Times New Roman" panose="02020603050405020304" pitchFamily="18" charset="0"/>
                <a:ea typeface="宋体" panose="02010600030101010101" pitchFamily="2" charset="-122"/>
                <a:cs typeface="Times New Roman" panose="02020603050405020304" pitchFamily="18" charset="0"/>
              </a:rPr>
              <a:t>writing to share with you some ____________(detail) information.</a:t>
            </a:r>
            <a:endParaRPr lang="zh-CN" altLang="zh-CN" sz="3600" kern="100" dirty="0">
              <a:latin typeface="Calibri" panose="020F0502020204030204" pitchFamily="34" charset="0"/>
              <a:ea typeface="宋体" panose="02010600030101010101" pitchFamily="2" charset="-122"/>
              <a:cs typeface="Times New Roman" panose="02020603050405020304" pitchFamily="18" charset="0"/>
            </a:endParaRPr>
          </a:p>
          <a:p>
            <a:pPr lvl="0" algn="just">
              <a:spcAft>
                <a:spcPts val="0"/>
              </a:spcAft>
            </a:pPr>
            <a:r>
              <a:rPr lang="en-US" altLang="zh-CN" sz="3600" kern="100" dirty="0" smtClean="0">
                <a:latin typeface="Times New Roman" panose="02020603050405020304" pitchFamily="18" charset="0"/>
                <a:ea typeface="宋体" panose="02010600030101010101" pitchFamily="2" charset="-122"/>
                <a:cs typeface="Times New Roman" panose="02020603050405020304" pitchFamily="18" charset="0"/>
              </a:rPr>
              <a:t>10.I’ve </a:t>
            </a:r>
            <a:r>
              <a:rPr lang="en-US" altLang="zh-CN" sz="3600" kern="100" dirty="0">
                <a:latin typeface="Times New Roman" panose="02020603050405020304" pitchFamily="18" charset="0"/>
                <a:ea typeface="宋体" panose="02010600030101010101" pitchFamily="2" charset="-122"/>
                <a:cs typeface="Times New Roman" panose="02020603050405020304" pitchFamily="18" charset="0"/>
              </a:rPr>
              <a:t>____________ a room in the name of Jones.(reservation)</a:t>
            </a:r>
            <a:endParaRPr lang="zh-CN" altLang="zh-CN" sz="36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 name="文本框 2"/>
          <p:cNvSpPr txBox="1"/>
          <p:nvPr/>
        </p:nvSpPr>
        <p:spPr>
          <a:xfrm>
            <a:off x="4554415" y="0"/>
            <a:ext cx="2719753" cy="584775"/>
          </a:xfrm>
          <a:prstGeom prst="rect">
            <a:avLst/>
          </a:prstGeom>
          <a:noFill/>
        </p:spPr>
        <p:txBody>
          <a:bodyPr wrap="square" rtlCol="0">
            <a:spAutoFit/>
          </a:bodyPr>
          <a:lstStyle/>
          <a:p>
            <a:r>
              <a:rPr lang="en-US" altLang="zh-CN" sz="3200" b="1" dirty="0" smtClean="0">
                <a:solidFill>
                  <a:srgbClr val="FF0000"/>
                </a:solidFill>
                <a:latin typeface="Times New Roman" panose="02020603050405020304" pitchFamily="18" charset="0"/>
                <a:cs typeface="Times New Roman" panose="02020603050405020304" pitchFamily="18" charset="0"/>
              </a:rPr>
              <a:t>decision</a:t>
            </a:r>
            <a:endParaRPr lang="zh-CN" altLang="en-US" sz="3200" b="1" dirty="0">
              <a:solidFill>
                <a:srgbClr val="FF0000"/>
              </a:solidFill>
              <a:latin typeface="Times New Roman" panose="02020603050405020304" pitchFamily="18" charset="0"/>
              <a:cs typeface="Times New Roman" panose="02020603050405020304" pitchFamily="18" charset="0"/>
            </a:endParaRPr>
          </a:p>
        </p:txBody>
      </p:sp>
      <p:sp>
        <p:nvSpPr>
          <p:cNvPr id="4" name="文本框 3"/>
          <p:cNvSpPr txBox="1"/>
          <p:nvPr/>
        </p:nvSpPr>
        <p:spPr>
          <a:xfrm>
            <a:off x="1225062" y="1148861"/>
            <a:ext cx="2719753" cy="584775"/>
          </a:xfrm>
          <a:prstGeom prst="rect">
            <a:avLst/>
          </a:prstGeom>
          <a:noFill/>
        </p:spPr>
        <p:txBody>
          <a:bodyPr wrap="square" rtlCol="0">
            <a:spAutoFit/>
          </a:bodyPr>
          <a:lstStyle/>
          <a:p>
            <a:r>
              <a:rPr lang="en-US" altLang="zh-CN" sz="3200" b="1" dirty="0" smtClean="0">
                <a:solidFill>
                  <a:srgbClr val="FF0000"/>
                </a:solidFill>
                <a:latin typeface="Times New Roman" panose="02020603050405020304" pitchFamily="18" charset="0"/>
                <a:cs typeface="Times New Roman" panose="02020603050405020304" pitchFamily="18" charset="0"/>
              </a:rPr>
              <a:t>an</a:t>
            </a:r>
            <a:endParaRPr lang="zh-CN" altLang="en-US" sz="3200" b="1" dirty="0">
              <a:solidFill>
                <a:srgbClr val="FF0000"/>
              </a:solidFill>
              <a:latin typeface="Times New Roman" panose="02020603050405020304" pitchFamily="18" charset="0"/>
              <a:cs typeface="Times New Roman" panose="02020603050405020304" pitchFamily="18" charset="0"/>
            </a:endParaRPr>
          </a:p>
        </p:txBody>
      </p:sp>
      <p:sp>
        <p:nvSpPr>
          <p:cNvPr id="5" name="文本框 4"/>
          <p:cNvSpPr txBox="1"/>
          <p:nvPr/>
        </p:nvSpPr>
        <p:spPr>
          <a:xfrm>
            <a:off x="169985" y="1629508"/>
            <a:ext cx="2719753" cy="584775"/>
          </a:xfrm>
          <a:prstGeom prst="rect">
            <a:avLst/>
          </a:prstGeom>
          <a:noFill/>
        </p:spPr>
        <p:txBody>
          <a:bodyPr wrap="square" rtlCol="0">
            <a:spAutoFit/>
          </a:bodyPr>
          <a:lstStyle/>
          <a:p>
            <a:r>
              <a:rPr lang="en-US" altLang="zh-CN" sz="3200" b="1" dirty="0" smtClean="0">
                <a:solidFill>
                  <a:srgbClr val="FF0000"/>
                </a:solidFill>
                <a:latin typeface="Times New Roman" panose="02020603050405020304" pitchFamily="18" charset="0"/>
                <a:cs typeface="Times New Roman" panose="02020603050405020304" pitchFamily="18" charset="0"/>
              </a:rPr>
              <a:t>annually</a:t>
            </a:r>
            <a:endParaRPr lang="zh-CN" altLang="en-US" sz="3200" b="1" dirty="0">
              <a:solidFill>
                <a:srgbClr val="FF0000"/>
              </a:solidFill>
              <a:latin typeface="Times New Roman" panose="02020603050405020304" pitchFamily="18" charset="0"/>
              <a:cs typeface="Times New Roman" panose="02020603050405020304" pitchFamily="18" charset="0"/>
            </a:endParaRPr>
          </a:p>
        </p:txBody>
      </p:sp>
      <p:sp>
        <p:nvSpPr>
          <p:cNvPr id="6" name="文本框 5"/>
          <p:cNvSpPr txBox="1"/>
          <p:nvPr/>
        </p:nvSpPr>
        <p:spPr>
          <a:xfrm>
            <a:off x="1365738" y="2296343"/>
            <a:ext cx="2719753" cy="584775"/>
          </a:xfrm>
          <a:prstGeom prst="rect">
            <a:avLst/>
          </a:prstGeom>
          <a:noFill/>
        </p:spPr>
        <p:txBody>
          <a:bodyPr wrap="square" rtlCol="0">
            <a:spAutoFit/>
          </a:bodyPr>
          <a:lstStyle/>
          <a:p>
            <a:r>
              <a:rPr lang="en-US" altLang="zh-CN" sz="3200" b="1" dirty="0" smtClean="0">
                <a:solidFill>
                  <a:srgbClr val="FF0000"/>
                </a:solidFill>
                <a:latin typeface="Times New Roman" panose="02020603050405020304" pitchFamily="18" charset="0"/>
                <a:cs typeface="Times New Roman" panose="02020603050405020304" pitchFamily="18" charset="0"/>
              </a:rPr>
              <a:t>receptionist</a:t>
            </a:r>
            <a:endParaRPr lang="zh-CN" altLang="en-US" sz="3200" b="1" dirty="0">
              <a:solidFill>
                <a:srgbClr val="FF0000"/>
              </a:solidFill>
              <a:latin typeface="Times New Roman" panose="02020603050405020304" pitchFamily="18" charset="0"/>
              <a:cs typeface="Times New Roman" panose="02020603050405020304" pitchFamily="18" charset="0"/>
            </a:endParaRPr>
          </a:p>
        </p:txBody>
      </p:sp>
      <p:sp>
        <p:nvSpPr>
          <p:cNvPr id="7" name="文本框 6"/>
          <p:cNvSpPr txBox="1"/>
          <p:nvPr/>
        </p:nvSpPr>
        <p:spPr>
          <a:xfrm>
            <a:off x="8927122" y="2214283"/>
            <a:ext cx="2719753" cy="584775"/>
          </a:xfrm>
          <a:prstGeom prst="rect">
            <a:avLst/>
          </a:prstGeom>
          <a:noFill/>
        </p:spPr>
        <p:txBody>
          <a:bodyPr wrap="square" rtlCol="0">
            <a:spAutoFit/>
          </a:bodyPr>
          <a:lstStyle/>
          <a:p>
            <a:r>
              <a:rPr lang="en-US" altLang="zh-CN" sz="3200" b="1" dirty="0" smtClean="0">
                <a:solidFill>
                  <a:srgbClr val="FF0000"/>
                </a:solidFill>
                <a:latin typeface="Times New Roman" panose="02020603050405020304" pitchFamily="18" charset="0"/>
                <a:cs typeface="Times New Roman" panose="02020603050405020304" pitchFamily="18" charset="0"/>
              </a:rPr>
              <a:t>reception</a:t>
            </a:r>
            <a:endParaRPr lang="zh-CN" altLang="en-US" sz="3200" b="1" dirty="0">
              <a:solidFill>
                <a:srgbClr val="FF0000"/>
              </a:solidFill>
              <a:latin typeface="Times New Roman" panose="02020603050405020304" pitchFamily="18" charset="0"/>
              <a:cs typeface="Times New Roman" panose="02020603050405020304" pitchFamily="18" charset="0"/>
            </a:endParaRPr>
          </a:p>
        </p:txBody>
      </p:sp>
      <p:sp>
        <p:nvSpPr>
          <p:cNvPr id="8" name="文本框 7"/>
          <p:cNvSpPr txBox="1"/>
          <p:nvPr/>
        </p:nvSpPr>
        <p:spPr>
          <a:xfrm>
            <a:off x="7942384" y="3338522"/>
            <a:ext cx="2719753" cy="584775"/>
          </a:xfrm>
          <a:prstGeom prst="rect">
            <a:avLst/>
          </a:prstGeom>
          <a:noFill/>
        </p:spPr>
        <p:txBody>
          <a:bodyPr wrap="square" rtlCol="0">
            <a:spAutoFit/>
          </a:bodyPr>
          <a:lstStyle/>
          <a:p>
            <a:r>
              <a:rPr lang="en-US" altLang="zh-CN" sz="3200" b="1" dirty="0" smtClean="0">
                <a:solidFill>
                  <a:srgbClr val="FF0000"/>
                </a:solidFill>
                <a:latin typeface="Times New Roman" panose="02020603050405020304" pitchFamily="18" charset="0"/>
                <a:cs typeface="Times New Roman" panose="02020603050405020304" pitchFamily="18" charset="0"/>
              </a:rPr>
              <a:t>detailed</a:t>
            </a:r>
            <a:endParaRPr lang="zh-CN" altLang="en-US" sz="3200" b="1" dirty="0">
              <a:solidFill>
                <a:srgbClr val="FF0000"/>
              </a:solidFill>
              <a:latin typeface="Times New Roman" panose="02020603050405020304" pitchFamily="18" charset="0"/>
              <a:cs typeface="Times New Roman" panose="02020603050405020304" pitchFamily="18" charset="0"/>
            </a:endParaRPr>
          </a:p>
        </p:txBody>
      </p:sp>
      <p:sp>
        <p:nvSpPr>
          <p:cNvPr id="9" name="文本框 8"/>
          <p:cNvSpPr txBox="1"/>
          <p:nvPr/>
        </p:nvSpPr>
        <p:spPr>
          <a:xfrm>
            <a:off x="2502876" y="4370153"/>
            <a:ext cx="2719753" cy="584775"/>
          </a:xfrm>
          <a:prstGeom prst="rect">
            <a:avLst/>
          </a:prstGeom>
          <a:noFill/>
        </p:spPr>
        <p:txBody>
          <a:bodyPr wrap="square" rtlCol="0">
            <a:spAutoFit/>
          </a:bodyPr>
          <a:lstStyle/>
          <a:p>
            <a:r>
              <a:rPr lang="en-US" altLang="zh-CN" sz="3200" b="1" dirty="0" smtClean="0">
                <a:solidFill>
                  <a:srgbClr val="FF0000"/>
                </a:solidFill>
                <a:latin typeface="Times New Roman" panose="02020603050405020304" pitchFamily="18" charset="0"/>
                <a:cs typeface="Times New Roman" panose="02020603050405020304" pitchFamily="18" charset="0"/>
              </a:rPr>
              <a:t>reserved</a:t>
            </a:r>
            <a:endParaRPr lang="zh-CN" altLang="en-US" sz="32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713767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5845" y="122147"/>
            <a:ext cx="12145109" cy="5078313"/>
          </a:xfrm>
          <a:prstGeom prst="rect">
            <a:avLst/>
          </a:prstGeom>
        </p:spPr>
        <p:txBody>
          <a:bodyPr wrap="square">
            <a:spAutoFit/>
          </a:bodyPr>
          <a:lstStyle/>
          <a:p>
            <a:pPr lvl="0" algn="just">
              <a:spcAft>
                <a:spcPts val="0"/>
              </a:spcAft>
            </a:pPr>
            <a:r>
              <a:rPr lang="en-US" altLang="zh-CN" sz="3600" kern="100" dirty="0" smtClean="0">
                <a:latin typeface="Times New Roman" panose="02020603050405020304" pitchFamily="18" charset="0"/>
                <a:ea typeface="宋体" panose="02010600030101010101" pitchFamily="2" charset="-122"/>
                <a:cs typeface="Times New Roman" panose="02020603050405020304" pitchFamily="18" charset="0"/>
              </a:rPr>
              <a:t>11.A </a:t>
            </a:r>
            <a:r>
              <a:rPr lang="en-US" altLang="zh-CN" sz="3600" kern="100" dirty="0">
                <a:latin typeface="Times New Roman" panose="02020603050405020304" pitchFamily="18" charset="0"/>
                <a:ea typeface="宋体" panose="02010600030101010101" pitchFamily="2" charset="-122"/>
                <a:cs typeface="Times New Roman" panose="02020603050405020304" pitchFamily="18" charset="0"/>
              </a:rPr>
              <a:t>computer screen shows arrival and ____________ times.(depart</a:t>
            </a:r>
            <a:r>
              <a:rPr lang="en-US" altLang="zh-CN" sz="3600" kern="100"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600" kern="100" dirty="0">
              <a:latin typeface="Calibri" panose="020F0502020204030204" pitchFamily="34" charset="0"/>
              <a:ea typeface="宋体" panose="02010600030101010101" pitchFamily="2" charset="-122"/>
              <a:cs typeface="Times New Roman" panose="02020603050405020304" pitchFamily="18" charset="0"/>
            </a:endParaRPr>
          </a:p>
          <a:p>
            <a:pPr lvl="0" algn="just">
              <a:spcAft>
                <a:spcPts val="0"/>
              </a:spcAft>
            </a:pPr>
            <a:r>
              <a:rPr lang="en-US" altLang="zh-CN" sz="3600" kern="100" dirty="0" smtClean="0">
                <a:latin typeface="Times New Roman" panose="02020603050405020304" pitchFamily="18" charset="0"/>
                <a:ea typeface="宋体" panose="02010600030101010101" pitchFamily="2" charset="-122"/>
                <a:cs typeface="Times New Roman" panose="02020603050405020304" pitchFamily="18" charset="0"/>
              </a:rPr>
              <a:t>12.He </a:t>
            </a:r>
            <a:r>
              <a:rPr lang="en-US" altLang="zh-CN" sz="3600" kern="100" dirty="0">
                <a:latin typeface="Times New Roman" panose="02020603050405020304" pitchFamily="18" charset="0"/>
                <a:ea typeface="宋体" panose="02010600030101010101" pitchFamily="2" charset="-122"/>
                <a:cs typeface="Times New Roman" panose="02020603050405020304" pitchFamily="18" charset="0"/>
              </a:rPr>
              <a:t>undertook ____________ (finish) the job by Friday.</a:t>
            </a:r>
            <a:endParaRPr lang="zh-CN" altLang="zh-CN" sz="3600" kern="100" dirty="0">
              <a:latin typeface="Calibri" panose="020F0502020204030204" pitchFamily="34" charset="0"/>
              <a:ea typeface="宋体" panose="02010600030101010101" pitchFamily="2" charset="-122"/>
              <a:cs typeface="Times New Roman" panose="02020603050405020304" pitchFamily="18" charset="0"/>
            </a:endParaRPr>
          </a:p>
          <a:p>
            <a:pPr lvl="0" algn="just">
              <a:spcAft>
                <a:spcPts val="0"/>
              </a:spcAft>
            </a:pPr>
            <a:r>
              <a:rPr lang="en-US" altLang="zh-CN" sz="3600" kern="100" dirty="0" smtClean="0">
                <a:latin typeface="Times New Roman" panose="02020603050405020304" pitchFamily="18" charset="0"/>
                <a:ea typeface="宋体" panose="02010600030101010101" pitchFamily="2" charset="-122"/>
                <a:cs typeface="Times New Roman" panose="02020603050405020304" pitchFamily="18" charset="0"/>
              </a:rPr>
              <a:t>13.A </a:t>
            </a:r>
            <a:r>
              <a:rPr lang="en-US" altLang="zh-CN" sz="3600" kern="100" dirty="0">
                <a:latin typeface="Times New Roman" panose="02020603050405020304" pitchFamily="18" charset="0"/>
                <a:ea typeface="宋体" panose="02010600030101010101" pitchFamily="2" charset="-122"/>
                <a:cs typeface="Times New Roman" panose="02020603050405020304" pitchFamily="18" charset="0"/>
              </a:rPr>
              <a:t>number of high buildings____________(arise)where there was nothing a year ago but ruins.  </a:t>
            </a:r>
            <a:endParaRPr lang="en-US" altLang="zh-CN" sz="3600" kern="100" dirty="0" smtClean="0">
              <a:latin typeface="Calibri" panose="020F0502020204030204" pitchFamily="34" charset="0"/>
              <a:ea typeface="宋体" panose="02010600030101010101" pitchFamily="2" charset="-122"/>
              <a:cs typeface="Times New Roman" panose="02020603050405020304" pitchFamily="18" charset="0"/>
            </a:endParaRPr>
          </a:p>
          <a:p>
            <a:pPr lvl="0" algn="just">
              <a:spcAft>
                <a:spcPts val="0"/>
              </a:spcAft>
            </a:pPr>
            <a:r>
              <a:rPr lang="en-US" altLang="zh-CN" sz="3600" kern="100" dirty="0" smtClean="0">
                <a:latin typeface="Times New Roman" panose="02020603050405020304" pitchFamily="18" charset="0"/>
                <a:ea typeface="宋体" panose="02010600030101010101" pitchFamily="2" charset="-122"/>
                <a:cs typeface="Times New Roman" panose="02020603050405020304" pitchFamily="18" charset="0"/>
              </a:rPr>
              <a:t>The </a:t>
            </a:r>
            <a:r>
              <a:rPr lang="en-US" altLang="zh-CN" sz="3600" kern="100" dirty="0">
                <a:latin typeface="Times New Roman" panose="02020603050405020304" pitchFamily="18" charset="0"/>
                <a:ea typeface="宋体" panose="02010600030101010101" pitchFamily="2" charset="-122"/>
                <a:cs typeface="Times New Roman" panose="02020603050405020304" pitchFamily="18" charset="0"/>
              </a:rPr>
              <a:t>number of deaths____________(arise)from </a:t>
            </a:r>
            <a:r>
              <a:rPr lang="en-US" altLang="zh-CN" sz="3600" kern="100" dirty="0" smtClean="0">
                <a:latin typeface="Times New Roman" panose="02020603050405020304" pitchFamily="18" charset="0"/>
                <a:ea typeface="宋体" panose="02010600030101010101" pitchFamily="2" charset="-122"/>
                <a:cs typeface="Times New Roman" panose="02020603050405020304" pitchFamily="18" charset="0"/>
              </a:rPr>
              <a:t>traffic accidents </a:t>
            </a:r>
            <a:r>
              <a:rPr lang="en-US" altLang="zh-CN" sz="3600" kern="100" dirty="0">
                <a:latin typeface="Times New Roman" panose="02020603050405020304" pitchFamily="18" charset="0"/>
                <a:ea typeface="宋体" panose="02010600030101010101" pitchFamily="2" charset="-122"/>
                <a:cs typeface="Times New Roman" panose="02020603050405020304" pitchFamily="18" charset="0"/>
              </a:rPr>
              <a:t>has been declining since the new traffic law took effect.</a:t>
            </a:r>
            <a:endParaRPr lang="zh-CN" altLang="zh-CN" sz="3600" kern="100" dirty="0">
              <a:latin typeface="Calibri" panose="020F0502020204030204" pitchFamily="34" charset="0"/>
              <a:ea typeface="宋体" panose="02010600030101010101" pitchFamily="2" charset="-122"/>
              <a:cs typeface="Times New Roman" panose="02020603050405020304" pitchFamily="18" charset="0"/>
            </a:endParaRPr>
          </a:p>
          <a:p>
            <a:pPr lvl="0" algn="just">
              <a:spcAft>
                <a:spcPts val="0"/>
              </a:spcAft>
            </a:pPr>
            <a:r>
              <a:rPr lang="en-US" altLang="zh-CN" sz="3600" kern="100" dirty="0" smtClean="0">
                <a:latin typeface="Times New Roman" panose="02020603050405020304" pitchFamily="18" charset="0"/>
                <a:ea typeface="宋体" panose="02010600030101010101" pitchFamily="2" charset="-122"/>
                <a:cs typeface="Times New Roman" panose="02020603050405020304" pitchFamily="18" charset="0"/>
              </a:rPr>
              <a:t>14.have </a:t>
            </a:r>
            <a:r>
              <a:rPr lang="en-US" altLang="zh-CN" sz="3600" kern="100" dirty="0">
                <a:latin typeface="Times New Roman" panose="02020603050405020304" pitchFamily="18" charset="0"/>
                <a:ea typeface="宋体" panose="02010600030101010101" pitchFamily="2" charset="-122"/>
                <a:cs typeface="Times New Roman" panose="02020603050405020304" pitchFamily="18" charset="0"/>
              </a:rPr>
              <a:t>the land ____________ (large)</a:t>
            </a:r>
            <a:endParaRPr lang="zh-CN" altLang="zh-CN" sz="3600" kern="100" dirty="0">
              <a:latin typeface="Calibri" panose="020F0502020204030204" pitchFamily="34" charset="0"/>
              <a:ea typeface="宋体" panose="02010600030101010101" pitchFamily="2" charset="-122"/>
              <a:cs typeface="Times New Roman" panose="02020603050405020304" pitchFamily="18" charset="0"/>
            </a:endParaRPr>
          </a:p>
          <a:p>
            <a:pPr lvl="0" algn="just">
              <a:spcAft>
                <a:spcPts val="0"/>
              </a:spcAft>
            </a:pPr>
            <a:r>
              <a:rPr lang="en-US" altLang="zh-CN" sz="3600" kern="100" dirty="0" smtClean="0">
                <a:latin typeface="Times New Roman" panose="02020603050405020304" pitchFamily="18" charset="0"/>
                <a:ea typeface="宋体" panose="02010600030101010101" pitchFamily="2" charset="-122"/>
                <a:cs typeface="Times New Roman" panose="02020603050405020304" pitchFamily="18" charset="0"/>
              </a:rPr>
              <a:t>15.____________(</a:t>
            </a:r>
            <a:r>
              <a:rPr lang="en-US" altLang="zh-CN" sz="3600" kern="100" dirty="0">
                <a:latin typeface="Times New Roman" panose="02020603050405020304" pitchFamily="18" charset="0"/>
                <a:ea typeface="宋体" panose="02010600030101010101" pitchFamily="2" charset="-122"/>
                <a:cs typeface="Times New Roman" panose="02020603050405020304" pitchFamily="18" charset="0"/>
              </a:rPr>
              <a:t>load)of information</a:t>
            </a:r>
            <a:endParaRPr lang="zh-CN" altLang="zh-CN" sz="36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 name="文本框 2"/>
          <p:cNvSpPr txBox="1"/>
          <p:nvPr/>
        </p:nvSpPr>
        <p:spPr>
          <a:xfrm>
            <a:off x="9384322" y="122147"/>
            <a:ext cx="2719753" cy="584775"/>
          </a:xfrm>
          <a:prstGeom prst="rect">
            <a:avLst/>
          </a:prstGeom>
          <a:noFill/>
        </p:spPr>
        <p:txBody>
          <a:bodyPr wrap="square" rtlCol="0">
            <a:spAutoFit/>
          </a:bodyPr>
          <a:lstStyle/>
          <a:p>
            <a:r>
              <a:rPr lang="en-US" altLang="zh-CN" sz="3200" b="1" dirty="0" smtClean="0">
                <a:solidFill>
                  <a:srgbClr val="FF0000"/>
                </a:solidFill>
                <a:latin typeface="Times New Roman" panose="02020603050405020304" pitchFamily="18" charset="0"/>
                <a:cs typeface="Times New Roman" panose="02020603050405020304" pitchFamily="18" charset="0"/>
              </a:rPr>
              <a:t>departure</a:t>
            </a:r>
            <a:endParaRPr lang="zh-CN" altLang="en-US" sz="3200" b="1" dirty="0">
              <a:solidFill>
                <a:srgbClr val="FF0000"/>
              </a:solidFill>
              <a:latin typeface="Times New Roman" panose="02020603050405020304" pitchFamily="18" charset="0"/>
              <a:cs typeface="Times New Roman" panose="02020603050405020304" pitchFamily="18" charset="0"/>
            </a:endParaRPr>
          </a:p>
        </p:txBody>
      </p:sp>
      <p:sp>
        <p:nvSpPr>
          <p:cNvPr id="4" name="文本框 3"/>
          <p:cNvSpPr txBox="1"/>
          <p:nvPr/>
        </p:nvSpPr>
        <p:spPr>
          <a:xfrm>
            <a:off x="3745522" y="1235839"/>
            <a:ext cx="2719753" cy="584775"/>
          </a:xfrm>
          <a:prstGeom prst="rect">
            <a:avLst/>
          </a:prstGeom>
          <a:noFill/>
        </p:spPr>
        <p:txBody>
          <a:bodyPr wrap="square" rtlCol="0">
            <a:spAutoFit/>
          </a:bodyPr>
          <a:lstStyle/>
          <a:p>
            <a:r>
              <a:rPr lang="en-US" altLang="zh-CN" sz="3200" b="1" dirty="0">
                <a:solidFill>
                  <a:srgbClr val="FF0000"/>
                </a:solidFill>
                <a:latin typeface="Times New Roman" panose="02020603050405020304" pitchFamily="18" charset="0"/>
                <a:cs typeface="Times New Roman" panose="02020603050405020304" pitchFamily="18" charset="0"/>
              </a:rPr>
              <a:t>t</a:t>
            </a:r>
            <a:r>
              <a:rPr lang="en-US" altLang="zh-CN" sz="3200" b="1" dirty="0" smtClean="0">
                <a:solidFill>
                  <a:srgbClr val="FF0000"/>
                </a:solidFill>
                <a:latin typeface="Times New Roman" panose="02020603050405020304" pitchFamily="18" charset="0"/>
                <a:cs typeface="Times New Roman" panose="02020603050405020304" pitchFamily="18" charset="0"/>
              </a:rPr>
              <a:t>o finish</a:t>
            </a:r>
            <a:endParaRPr lang="zh-CN" altLang="en-US" sz="3200" b="1" dirty="0">
              <a:solidFill>
                <a:srgbClr val="FF0000"/>
              </a:solidFill>
              <a:latin typeface="Times New Roman" panose="02020603050405020304" pitchFamily="18" charset="0"/>
              <a:cs typeface="Times New Roman" panose="02020603050405020304" pitchFamily="18" charset="0"/>
            </a:endParaRPr>
          </a:p>
        </p:txBody>
      </p:sp>
      <p:sp>
        <p:nvSpPr>
          <p:cNvPr id="5" name="文本框 4"/>
          <p:cNvSpPr txBox="1"/>
          <p:nvPr/>
        </p:nvSpPr>
        <p:spPr>
          <a:xfrm>
            <a:off x="6160476" y="1820614"/>
            <a:ext cx="2719753" cy="584775"/>
          </a:xfrm>
          <a:prstGeom prst="rect">
            <a:avLst/>
          </a:prstGeom>
          <a:noFill/>
        </p:spPr>
        <p:txBody>
          <a:bodyPr wrap="square" rtlCol="0">
            <a:spAutoFit/>
          </a:bodyPr>
          <a:lstStyle/>
          <a:p>
            <a:r>
              <a:rPr lang="en-US" altLang="zh-CN" sz="3200" b="1" dirty="0">
                <a:solidFill>
                  <a:srgbClr val="FF0000"/>
                </a:solidFill>
                <a:latin typeface="Times New Roman" panose="02020603050405020304" pitchFamily="18" charset="0"/>
                <a:cs typeface="Times New Roman" panose="02020603050405020304" pitchFamily="18" charset="0"/>
              </a:rPr>
              <a:t>h</a:t>
            </a:r>
            <a:r>
              <a:rPr lang="en-US" altLang="zh-CN" sz="3200" b="1" dirty="0" smtClean="0">
                <a:solidFill>
                  <a:srgbClr val="FF0000"/>
                </a:solidFill>
                <a:latin typeface="Times New Roman" panose="02020603050405020304" pitchFamily="18" charset="0"/>
                <a:cs typeface="Times New Roman" panose="02020603050405020304" pitchFamily="18" charset="0"/>
              </a:rPr>
              <a:t>ave arisen</a:t>
            </a:r>
            <a:endParaRPr lang="zh-CN" altLang="en-US" sz="3200" b="1" dirty="0">
              <a:solidFill>
                <a:srgbClr val="FF0000"/>
              </a:solidFill>
              <a:latin typeface="Times New Roman" panose="02020603050405020304" pitchFamily="18" charset="0"/>
              <a:cs typeface="Times New Roman" panose="02020603050405020304" pitchFamily="18" charset="0"/>
            </a:endParaRPr>
          </a:p>
        </p:txBody>
      </p:sp>
      <p:sp>
        <p:nvSpPr>
          <p:cNvPr id="6" name="文本框 5"/>
          <p:cNvSpPr txBox="1"/>
          <p:nvPr/>
        </p:nvSpPr>
        <p:spPr>
          <a:xfrm>
            <a:off x="4390291" y="2925761"/>
            <a:ext cx="2719753" cy="584775"/>
          </a:xfrm>
          <a:prstGeom prst="rect">
            <a:avLst/>
          </a:prstGeom>
          <a:noFill/>
        </p:spPr>
        <p:txBody>
          <a:bodyPr wrap="square" rtlCol="0">
            <a:spAutoFit/>
          </a:bodyPr>
          <a:lstStyle/>
          <a:p>
            <a:r>
              <a:rPr lang="en-US" altLang="zh-CN" sz="3200" b="1" dirty="0" smtClean="0">
                <a:solidFill>
                  <a:srgbClr val="FF0000"/>
                </a:solidFill>
                <a:latin typeface="Times New Roman" panose="02020603050405020304" pitchFamily="18" charset="0"/>
                <a:cs typeface="Times New Roman" panose="02020603050405020304" pitchFamily="18" charset="0"/>
              </a:rPr>
              <a:t>arising</a:t>
            </a:r>
            <a:endParaRPr lang="zh-CN" altLang="en-US" sz="3200" b="1" dirty="0">
              <a:solidFill>
                <a:srgbClr val="FF0000"/>
              </a:solidFill>
              <a:latin typeface="Times New Roman" panose="02020603050405020304" pitchFamily="18" charset="0"/>
              <a:cs typeface="Times New Roman" panose="02020603050405020304" pitchFamily="18" charset="0"/>
            </a:endParaRPr>
          </a:p>
        </p:txBody>
      </p:sp>
      <p:sp>
        <p:nvSpPr>
          <p:cNvPr id="7" name="文本框 6"/>
          <p:cNvSpPr txBox="1"/>
          <p:nvPr/>
        </p:nvSpPr>
        <p:spPr>
          <a:xfrm>
            <a:off x="3628291" y="4022574"/>
            <a:ext cx="2719753" cy="584775"/>
          </a:xfrm>
          <a:prstGeom prst="rect">
            <a:avLst/>
          </a:prstGeom>
          <a:noFill/>
        </p:spPr>
        <p:txBody>
          <a:bodyPr wrap="square" rtlCol="0">
            <a:spAutoFit/>
          </a:bodyPr>
          <a:lstStyle/>
          <a:p>
            <a:r>
              <a:rPr lang="en-US" altLang="zh-CN" sz="3200" b="1" dirty="0" smtClean="0">
                <a:solidFill>
                  <a:srgbClr val="FF0000"/>
                </a:solidFill>
                <a:latin typeface="Times New Roman" panose="02020603050405020304" pitchFamily="18" charset="0"/>
                <a:cs typeface="Times New Roman" panose="02020603050405020304" pitchFamily="18" charset="0"/>
              </a:rPr>
              <a:t>enlarged</a:t>
            </a:r>
            <a:endParaRPr lang="zh-CN" altLang="en-US" sz="3200" b="1" dirty="0">
              <a:solidFill>
                <a:srgbClr val="FF0000"/>
              </a:solidFill>
              <a:latin typeface="Times New Roman" panose="02020603050405020304" pitchFamily="18" charset="0"/>
              <a:cs typeface="Times New Roman" panose="02020603050405020304" pitchFamily="18" charset="0"/>
            </a:endParaRPr>
          </a:p>
        </p:txBody>
      </p:sp>
      <p:sp>
        <p:nvSpPr>
          <p:cNvPr id="8" name="文本框 7"/>
          <p:cNvSpPr txBox="1"/>
          <p:nvPr/>
        </p:nvSpPr>
        <p:spPr>
          <a:xfrm>
            <a:off x="1565030" y="4534612"/>
            <a:ext cx="2719753" cy="584775"/>
          </a:xfrm>
          <a:prstGeom prst="rect">
            <a:avLst/>
          </a:prstGeom>
          <a:noFill/>
        </p:spPr>
        <p:txBody>
          <a:bodyPr wrap="square" rtlCol="0">
            <a:spAutoFit/>
          </a:bodyPr>
          <a:lstStyle/>
          <a:p>
            <a:r>
              <a:rPr lang="en-US" altLang="zh-CN" sz="3200" b="1" dirty="0" smtClean="0">
                <a:solidFill>
                  <a:srgbClr val="FF0000"/>
                </a:solidFill>
                <a:latin typeface="Times New Roman" panose="02020603050405020304" pitchFamily="18" charset="0"/>
                <a:cs typeface="Times New Roman" panose="02020603050405020304" pitchFamily="18" charset="0"/>
              </a:rPr>
              <a:t>loads</a:t>
            </a:r>
            <a:endParaRPr lang="zh-CN" altLang="en-US" sz="32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596368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64122" y="0"/>
            <a:ext cx="6096000" cy="6001643"/>
          </a:xfrm>
          <a:prstGeom prst="rect">
            <a:avLst/>
          </a:prstGeom>
        </p:spPr>
        <p:txBody>
          <a:bodyPr>
            <a:spAutoFit/>
          </a:bodyPr>
          <a:lstStyle/>
          <a:p>
            <a:pPr marL="342900" lvl="0" indent="-342900" algn="just">
              <a:spcAft>
                <a:spcPts val="0"/>
              </a:spcAft>
              <a:buFont typeface="+mj-lt"/>
              <a:buAutoNum type="arabicPeriod"/>
            </a:pPr>
            <a:r>
              <a:rPr lang="en-US" altLang="zh-CN" sz="3200" kern="100" dirty="0">
                <a:latin typeface="Times New Roman" panose="02020603050405020304" pitchFamily="18" charset="0"/>
                <a:ea typeface="宋体" panose="02010600030101010101" pitchFamily="2" charset="-122"/>
                <a:cs typeface="Times New Roman" panose="02020603050405020304" pitchFamily="18" charset="0"/>
              </a:rPr>
              <a:t>drop off    </a:t>
            </a:r>
            <a:r>
              <a:rPr lang="en-US" altLang="zh-CN" sz="3200" kern="100" dirty="0" smtClean="0">
                <a:latin typeface="Times New Roman" panose="02020603050405020304" pitchFamily="18" charset="0"/>
                <a:ea typeface="宋体" panose="02010600030101010101" pitchFamily="2" charset="-122"/>
                <a:cs typeface="Times New Roman" panose="02020603050405020304" pitchFamily="18" charset="0"/>
              </a:rPr>
              <a:t>     	 ___________</a:t>
            </a:r>
            <a:endParaRPr lang="zh-CN" altLang="zh-CN" sz="3200" kern="100" dirty="0">
              <a:latin typeface="Calibri" panose="020F0502020204030204" pitchFamily="34" charset="0"/>
              <a:ea typeface="宋体" panose="02010600030101010101" pitchFamily="2" charset="-122"/>
              <a:cs typeface="Times New Roman" panose="02020603050405020304" pitchFamily="18" charset="0"/>
            </a:endParaRPr>
          </a:p>
          <a:p>
            <a:pPr marL="342900" lvl="0" indent="-342900" algn="just">
              <a:spcAft>
                <a:spcPts val="0"/>
              </a:spcAft>
              <a:buFont typeface="+mj-lt"/>
              <a:buAutoNum type="arabicPeriod"/>
            </a:pPr>
            <a:r>
              <a:rPr lang="en-US" altLang="zh-CN" sz="3200" kern="100" dirty="0">
                <a:latin typeface="Times New Roman" panose="02020603050405020304" pitchFamily="18" charset="0"/>
                <a:ea typeface="宋体" panose="02010600030101010101" pitchFamily="2" charset="-122"/>
                <a:cs typeface="Times New Roman" panose="02020603050405020304" pitchFamily="18" charset="0"/>
              </a:rPr>
              <a:t>section     </a:t>
            </a:r>
            <a:r>
              <a:rPr lang="en-US" altLang="zh-CN" sz="3200" kern="100" dirty="0" smtClean="0">
                <a:latin typeface="Times New Roman" panose="02020603050405020304" pitchFamily="18" charset="0"/>
                <a:ea typeface="宋体" panose="02010600030101010101" pitchFamily="2" charset="-122"/>
                <a:cs typeface="Times New Roman" panose="02020603050405020304" pitchFamily="18" charset="0"/>
              </a:rPr>
              <a:t>        ___________</a:t>
            </a:r>
            <a:endParaRPr lang="zh-CN" altLang="zh-CN" sz="3200" kern="100" dirty="0">
              <a:latin typeface="Calibri" panose="020F0502020204030204" pitchFamily="34" charset="0"/>
              <a:ea typeface="宋体" panose="02010600030101010101" pitchFamily="2" charset="-122"/>
              <a:cs typeface="Times New Roman" panose="02020603050405020304" pitchFamily="18" charset="0"/>
            </a:endParaRPr>
          </a:p>
          <a:p>
            <a:pPr marL="342900" lvl="0" indent="-342900" algn="just">
              <a:spcAft>
                <a:spcPts val="0"/>
              </a:spcAft>
              <a:buFont typeface="+mj-lt"/>
              <a:buAutoNum type="arabicPeriod"/>
            </a:pPr>
            <a:r>
              <a:rPr lang="en-US" altLang="zh-CN" sz="3200" kern="100" dirty="0">
                <a:latin typeface="Times New Roman" panose="02020603050405020304" pitchFamily="18" charset="0"/>
                <a:ea typeface="宋体" panose="02010600030101010101" pitchFamily="2" charset="-122"/>
                <a:cs typeface="Times New Roman" panose="02020603050405020304" pitchFamily="18" charset="0"/>
              </a:rPr>
              <a:t>link up    </a:t>
            </a:r>
            <a:r>
              <a:rPr lang="en-US" altLang="zh-CN" sz="3200" kern="100" dirty="0" smtClean="0">
                <a:latin typeface="Times New Roman" panose="02020603050405020304" pitchFamily="18" charset="0"/>
                <a:ea typeface="宋体" panose="02010600030101010101" pitchFamily="2" charset="-122"/>
                <a:cs typeface="Times New Roman" panose="02020603050405020304" pitchFamily="18" charset="0"/>
              </a:rPr>
              <a:t>         ___________</a:t>
            </a:r>
            <a:endParaRPr lang="zh-CN" altLang="zh-CN" sz="3200" kern="100" dirty="0">
              <a:latin typeface="Calibri" panose="020F0502020204030204" pitchFamily="34" charset="0"/>
              <a:ea typeface="宋体" panose="02010600030101010101" pitchFamily="2" charset="-122"/>
              <a:cs typeface="Times New Roman" panose="02020603050405020304" pitchFamily="18" charset="0"/>
            </a:endParaRPr>
          </a:p>
          <a:p>
            <a:pPr marL="342900" lvl="0" indent="-342900" algn="just">
              <a:spcAft>
                <a:spcPts val="0"/>
              </a:spcAft>
              <a:buFont typeface="+mj-lt"/>
              <a:buAutoNum type="arabicPeriod"/>
            </a:pPr>
            <a:r>
              <a:rPr lang="en-US" altLang="zh-CN" sz="3200" kern="100" dirty="0">
                <a:latin typeface="Times New Roman" panose="02020603050405020304" pitchFamily="18" charset="0"/>
                <a:ea typeface="宋体" panose="02010600030101010101" pitchFamily="2" charset="-122"/>
                <a:cs typeface="Times New Roman" panose="02020603050405020304" pitchFamily="18" charset="0"/>
              </a:rPr>
              <a:t>ownership  </a:t>
            </a:r>
            <a:r>
              <a:rPr lang="en-US" altLang="zh-CN" sz="3200" kern="100" dirty="0" smtClean="0">
                <a:latin typeface="Times New Roman" panose="02020603050405020304" pitchFamily="18" charset="0"/>
                <a:ea typeface="宋体" panose="02010600030101010101" pitchFamily="2" charset="-122"/>
                <a:cs typeface="Times New Roman" panose="02020603050405020304" pitchFamily="18" charset="0"/>
              </a:rPr>
              <a:t>     ___________</a:t>
            </a:r>
            <a:endParaRPr lang="zh-CN" altLang="zh-CN" sz="3200" kern="100" dirty="0">
              <a:latin typeface="Calibri" panose="020F0502020204030204" pitchFamily="34" charset="0"/>
              <a:ea typeface="宋体" panose="02010600030101010101" pitchFamily="2" charset="-122"/>
              <a:cs typeface="Times New Roman" panose="02020603050405020304" pitchFamily="18" charset="0"/>
            </a:endParaRPr>
          </a:p>
          <a:p>
            <a:pPr marL="342900" lvl="0" indent="-342900" algn="just">
              <a:spcAft>
                <a:spcPts val="0"/>
              </a:spcAft>
              <a:buFont typeface="+mj-lt"/>
              <a:buAutoNum type="arabicPeriod"/>
            </a:pPr>
            <a:r>
              <a:rPr lang="en-US" altLang="zh-CN" sz="3200" kern="100" dirty="0">
                <a:latin typeface="Times New Roman" panose="02020603050405020304" pitchFamily="18" charset="0"/>
                <a:ea typeface="宋体" panose="02010600030101010101" pitchFamily="2" charset="-122"/>
                <a:cs typeface="Times New Roman" panose="02020603050405020304" pitchFamily="18" charset="0"/>
              </a:rPr>
              <a:t>minister   </a:t>
            </a:r>
            <a:r>
              <a:rPr lang="en-US" altLang="zh-CN" sz="3200" kern="100" dirty="0" smtClean="0">
                <a:latin typeface="Times New Roman" panose="02020603050405020304" pitchFamily="18" charset="0"/>
                <a:ea typeface="宋体" panose="02010600030101010101" pitchFamily="2" charset="-122"/>
                <a:cs typeface="Times New Roman" panose="02020603050405020304" pitchFamily="18" charset="0"/>
              </a:rPr>
              <a:t>        ___________</a:t>
            </a:r>
            <a:endParaRPr lang="zh-CN" altLang="zh-CN" sz="3200" kern="100" dirty="0">
              <a:latin typeface="Calibri" panose="020F0502020204030204" pitchFamily="34" charset="0"/>
              <a:ea typeface="宋体" panose="02010600030101010101" pitchFamily="2" charset="-122"/>
              <a:cs typeface="Times New Roman" panose="02020603050405020304" pitchFamily="18" charset="0"/>
            </a:endParaRPr>
          </a:p>
          <a:p>
            <a:pPr marL="342900" lvl="0" indent="-342900" algn="just">
              <a:spcAft>
                <a:spcPts val="0"/>
              </a:spcAft>
              <a:buFont typeface="+mj-lt"/>
              <a:buAutoNum type="arabicPeriod"/>
            </a:pPr>
            <a:r>
              <a:rPr lang="en-US" altLang="zh-CN" sz="3200" kern="100" dirty="0">
                <a:latin typeface="Times New Roman" panose="02020603050405020304" pitchFamily="18" charset="0"/>
                <a:ea typeface="宋体" panose="02010600030101010101" pitchFamily="2" charset="-122"/>
                <a:cs typeface="Times New Roman" panose="02020603050405020304" pitchFamily="18" charset="0"/>
              </a:rPr>
              <a:t>anniversary </a:t>
            </a:r>
            <a:r>
              <a:rPr lang="en-US" altLang="zh-CN" sz="3200" kern="100" dirty="0" smtClean="0">
                <a:latin typeface="Times New Roman" panose="02020603050405020304" pitchFamily="18" charset="0"/>
                <a:ea typeface="宋体" panose="02010600030101010101" pitchFamily="2" charset="-122"/>
                <a:cs typeface="Times New Roman" panose="02020603050405020304" pitchFamily="18" charset="0"/>
              </a:rPr>
              <a:t>    ___________</a:t>
            </a:r>
            <a:endParaRPr lang="zh-CN" altLang="zh-CN" sz="3200" kern="100" dirty="0">
              <a:latin typeface="Calibri" panose="020F0502020204030204" pitchFamily="34" charset="0"/>
              <a:ea typeface="宋体" panose="02010600030101010101" pitchFamily="2" charset="-122"/>
              <a:cs typeface="Times New Roman" panose="02020603050405020304" pitchFamily="18" charset="0"/>
            </a:endParaRPr>
          </a:p>
          <a:p>
            <a:pPr marL="342900" lvl="0" indent="-342900" algn="just">
              <a:spcAft>
                <a:spcPts val="0"/>
              </a:spcAft>
              <a:buFont typeface="+mj-lt"/>
              <a:buAutoNum type="arabicPeriod"/>
            </a:pPr>
            <a:r>
              <a:rPr lang="en-US" altLang="zh-CN" sz="3200" kern="100" dirty="0">
                <a:latin typeface="Times New Roman" panose="02020603050405020304" pitchFamily="18" charset="0"/>
                <a:ea typeface="宋体" panose="02010600030101010101" pitchFamily="2" charset="-122"/>
                <a:cs typeface="Times New Roman" panose="02020603050405020304" pitchFamily="18" charset="0"/>
              </a:rPr>
              <a:t>subway    </a:t>
            </a:r>
            <a:r>
              <a:rPr lang="en-US" altLang="zh-CN" sz="3200" kern="100" dirty="0" smtClean="0">
                <a:latin typeface="Times New Roman" panose="02020603050405020304" pitchFamily="18" charset="0"/>
                <a:ea typeface="宋体" panose="02010600030101010101" pitchFamily="2" charset="-122"/>
                <a:cs typeface="Times New Roman" panose="02020603050405020304" pitchFamily="18" charset="0"/>
              </a:rPr>
              <a:t>        ___________</a:t>
            </a:r>
            <a:endParaRPr lang="zh-CN" altLang="zh-CN" sz="3200" kern="100" dirty="0">
              <a:latin typeface="Calibri" panose="020F0502020204030204" pitchFamily="34" charset="0"/>
              <a:ea typeface="宋体" panose="02010600030101010101" pitchFamily="2" charset="-122"/>
              <a:cs typeface="Times New Roman" panose="02020603050405020304" pitchFamily="18" charset="0"/>
            </a:endParaRPr>
          </a:p>
          <a:p>
            <a:pPr marL="342900" lvl="0" indent="-342900" algn="just">
              <a:spcAft>
                <a:spcPts val="0"/>
              </a:spcAft>
              <a:buFont typeface="+mj-lt"/>
              <a:buAutoNum type="arabicPeriod"/>
            </a:pPr>
            <a:r>
              <a:rPr lang="en-US" altLang="zh-CN" sz="3200" kern="100" dirty="0">
                <a:latin typeface="Times New Roman" panose="02020603050405020304" pitchFamily="18" charset="0"/>
                <a:ea typeface="宋体" panose="02010600030101010101" pitchFamily="2" charset="-122"/>
                <a:cs typeface="Times New Roman" panose="02020603050405020304" pitchFamily="18" charset="0"/>
              </a:rPr>
              <a:t>aggressive  </a:t>
            </a:r>
            <a:r>
              <a:rPr lang="en-US" altLang="zh-CN" sz="3200" kern="100" dirty="0" smtClean="0">
                <a:latin typeface="Times New Roman" panose="02020603050405020304" pitchFamily="18" charset="0"/>
                <a:ea typeface="宋体" panose="02010600030101010101" pitchFamily="2" charset="-122"/>
                <a:cs typeface="Times New Roman" panose="02020603050405020304" pitchFamily="18" charset="0"/>
              </a:rPr>
              <a:t>     ___________</a:t>
            </a:r>
            <a:endParaRPr lang="zh-CN" altLang="zh-CN" sz="3200" kern="100" dirty="0">
              <a:latin typeface="Calibri" panose="020F0502020204030204" pitchFamily="34" charset="0"/>
              <a:ea typeface="宋体" panose="02010600030101010101" pitchFamily="2" charset="-122"/>
              <a:cs typeface="Times New Roman" panose="02020603050405020304" pitchFamily="18" charset="0"/>
            </a:endParaRPr>
          </a:p>
          <a:p>
            <a:pPr marL="342900" lvl="0" indent="-342900" algn="just">
              <a:spcAft>
                <a:spcPts val="0"/>
              </a:spcAft>
              <a:buFont typeface="+mj-lt"/>
              <a:buAutoNum type="arabicPeriod"/>
            </a:pPr>
            <a:r>
              <a:rPr lang="en-US" altLang="zh-CN" sz="3200" kern="100" dirty="0">
                <a:latin typeface="Times New Roman" panose="02020603050405020304" pitchFamily="18" charset="0"/>
                <a:ea typeface="宋体" panose="02010600030101010101" pitchFamily="2" charset="-122"/>
                <a:cs typeface="Times New Roman" panose="02020603050405020304" pitchFamily="18" charset="0"/>
              </a:rPr>
              <a:t>get drunk  	___________</a:t>
            </a:r>
            <a:endParaRPr lang="zh-CN" altLang="zh-CN" sz="3200" kern="100" dirty="0">
              <a:latin typeface="Calibri" panose="020F0502020204030204" pitchFamily="34" charset="0"/>
              <a:ea typeface="宋体" panose="02010600030101010101" pitchFamily="2" charset="-122"/>
              <a:cs typeface="Times New Roman" panose="02020603050405020304" pitchFamily="18" charset="0"/>
            </a:endParaRPr>
          </a:p>
          <a:p>
            <a:pPr marL="342900" lvl="0" indent="-342900" algn="just">
              <a:spcAft>
                <a:spcPts val="0"/>
              </a:spcAft>
              <a:buFont typeface="+mj-lt"/>
              <a:buAutoNum type="arabicPeriod"/>
            </a:pPr>
            <a:r>
              <a:rPr lang="en-US" altLang="zh-CN" sz="3200" kern="100" dirty="0">
                <a:latin typeface="Times New Roman" panose="02020603050405020304" pitchFamily="18" charset="0"/>
                <a:ea typeface="宋体" panose="02010600030101010101" pitchFamily="2" charset="-122"/>
                <a:cs typeface="Times New Roman" panose="02020603050405020304" pitchFamily="18" charset="0"/>
              </a:rPr>
              <a:t>crash into	___________</a:t>
            </a:r>
            <a:endParaRPr lang="zh-CN" altLang="zh-CN" sz="3200" kern="100" dirty="0">
              <a:latin typeface="Calibri" panose="020F0502020204030204" pitchFamily="34" charset="0"/>
              <a:ea typeface="宋体" panose="02010600030101010101" pitchFamily="2" charset="-122"/>
              <a:cs typeface="Times New Roman" panose="02020603050405020304" pitchFamily="18" charset="0"/>
            </a:endParaRPr>
          </a:p>
          <a:p>
            <a:pPr marL="342900" lvl="0" indent="-342900" algn="just">
              <a:spcAft>
                <a:spcPts val="0"/>
              </a:spcAft>
              <a:buFont typeface="+mj-lt"/>
              <a:buAutoNum type="arabicPeriod"/>
            </a:pPr>
            <a:r>
              <a:rPr lang="en-US" altLang="zh-CN" sz="3200" kern="100" dirty="0">
                <a:latin typeface="Times New Roman" panose="02020603050405020304" pitchFamily="18" charset="0"/>
                <a:ea typeface="宋体" panose="02010600030101010101" pitchFamily="2" charset="-122"/>
                <a:cs typeface="Times New Roman" panose="02020603050405020304" pitchFamily="18" charset="0"/>
              </a:rPr>
              <a:t>brake </a:t>
            </a:r>
            <a:r>
              <a:rPr lang="en-US" altLang="zh-CN" sz="3200" kern="100" dirty="0" smtClean="0">
                <a:latin typeface="Times New Roman" panose="02020603050405020304" pitchFamily="18" charset="0"/>
                <a:ea typeface="宋体" panose="02010600030101010101" pitchFamily="2" charset="-122"/>
                <a:cs typeface="Times New Roman" panose="02020603050405020304" pitchFamily="18" charset="0"/>
              </a:rPr>
              <a:t>sharply___________</a:t>
            </a:r>
            <a:endParaRPr lang="zh-CN" altLang="zh-CN" sz="3200" kern="100" dirty="0">
              <a:latin typeface="Calibri" panose="020F0502020204030204" pitchFamily="34" charset="0"/>
              <a:ea typeface="宋体" panose="02010600030101010101" pitchFamily="2" charset="-122"/>
              <a:cs typeface="Times New Roman" panose="02020603050405020304" pitchFamily="18" charset="0"/>
            </a:endParaRPr>
          </a:p>
          <a:p>
            <a:pPr marL="342900" lvl="0" indent="-342900" algn="just">
              <a:spcAft>
                <a:spcPts val="0"/>
              </a:spcAft>
              <a:buFont typeface="+mj-lt"/>
              <a:buAutoNum type="arabicPeriod"/>
            </a:pPr>
            <a:r>
              <a:rPr lang="en-US" altLang="zh-CN" sz="3200" kern="100" dirty="0">
                <a:latin typeface="Times New Roman" panose="02020603050405020304" pitchFamily="18" charset="0"/>
                <a:ea typeface="宋体" panose="02010600030101010101" pitchFamily="2" charset="-122"/>
                <a:cs typeface="Times New Roman" panose="02020603050405020304" pitchFamily="18" charset="0"/>
              </a:rPr>
              <a:t>put </a:t>
            </a:r>
            <a:r>
              <a:rPr lang="en-US" altLang="zh-CN" sz="3200" kern="100">
                <a:latin typeface="Times New Roman" panose="02020603050405020304" pitchFamily="18" charset="0"/>
                <a:ea typeface="宋体" panose="02010600030101010101" pitchFamily="2" charset="-122"/>
                <a:cs typeface="Times New Roman" panose="02020603050405020304" pitchFamily="18" charset="0"/>
              </a:rPr>
              <a:t>off     </a:t>
            </a:r>
            <a:r>
              <a:rPr lang="en-US" altLang="zh-CN" sz="3200" kern="100" smtClean="0">
                <a:latin typeface="Times New Roman" panose="02020603050405020304" pitchFamily="18" charset="0"/>
                <a:ea typeface="宋体" panose="02010600030101010101" pitchFamily="2" charset="-122"/>
                <a:cs typeface="Times New Roman" panose="02020603050405020304" pitchFamily="18" charset="0"/>
              </a:rPr>
              <a:t>      ___________</a:t>
            </a:r>
            <a:endParaRPr lang="zh-CN" altLang="zh-CN" sz="32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文本框 1"/>
          <p:cNvSpPr txBox="1"/>
          <p:nvPr/>
        </p:nvSpPr>
        <p:spPr>
          <a:xfrm>
            <a:off x="3024553" y="0"/>
            <a:ext cx="5978769" cy="6494085"/>
          </a:xfrm>
          <a:prstGeom prst="rect">
            <a:avLst/>
          </a:prstGeom>
          <a:noFill/>
        </p:spPr>
        <p:txBody>
          <a:bodyPr wrap="square" rtlCol="0">
            <a:spAutoFit/>
          </a:bodyPr>
          <a:lstStyle/>
          <a:p>
            <a:r>
              <a:rPr lang="zh-CN" altLang="en-US" sz="3200" b="1" dirty="0" smtClean="0">
                <a:solidFill>
                  <a:srgbClr val="FF0000"/>
                </a:solidFill>
                <a:latin typeface="Times New Roman" panose="02020603050405020304" pitchFamily="18" charset="0"/>
                <a:cs typeface="Times New Roman" panose="02020603050405020304" pitchFamily="18" charset="0"/>
              </a:rPr>
              <a:t>中途下客或卸客</a:t>
            </a:r>
            <a:endParaRPr lang="en-US" altLang="zh-CN" sz="3200" b="1" dirty="0" smtClean="0">
              <a:solidFill>
                <a:srgbClr val="FF0000"/>
              </a:solidFill>
              <a:latin typeface="Times New Roman" panose="02020603050405020304" pitchFamily="18" charset="0"/>
              <a:cs typeface="Times New Roman" panose="02020603050405020304" pitchFamily="18" charset="0"/>
            </a:endParaRPr>
          </a:p>
          <a:p>
            <a:r>
              <a:rPr lang="zh-CN" altLang="en-US" sz="3200" b="1" dirty="0" smtClean="0">
                <a:solidFill>
                  <a:srgbClr val="FF0000"/>
                </a:solidFill>
                <a:latin typeface="Times New Roman" panose="02020603050405020304" pitchFamily="18" charset="0"/>
                <a:cs typeface="Times New Roman" panose="02020603050405020304" pitchFamily="18" charset="0"/>
              </a:rPr>
              <a:t>部分；部件；部门</a:t>
            </a:r>
            <a:endParaRPr lang="en-US" altLang="zh-CN" sz="3200" b="1" dirty="0" smtClean="0">
              <a:solidFill>
                <a:srgbClr val="FF0000"/>
              </a:solidFill>
              <a:latin typeface="Times New Roman" panose="02020603050405020304" pitchFamily="18" charset="0"/>
              <a:cs typeface="Times New Roman" panose="02020603050405020304" pitchFamily="18" charset="0"/>
            </a:endParaRPr>
          </a:p>
          <a:p>
            <a:r>
              <a:rPr lang="zh-CN" altLang="en-US" sz="3200" b="1" dirty="0" smtClean="0">
                <a:solidFill>
                  <a:srgbClr val="FF0000"/>
                </a:solidFill>
                <a:latin typeface="Times New Roman" panose="02020603050405020304" pitchFamily="18" charset="0"/>
                <a:cs typeface="Times New Roman" panose="02020603050405020304" pitchFamily="18" charset="0"/>
              </a:rPr>
              <a:t>联合，连接</a:t>
            </a:r>
            <a:endParaRPr lang="en-US" altLang="zh-CN" sz="3200" b="1" dirty="0" smtClean="0">
              <a:solidFill>
                <a:srgbClr val="FF0000"/>
              </a:solidFill>
              <a:latin typeface="Times New Roman" panose="02020603050405020304" pitchFamily="18" charset="0"/>
              <a:cs typeface="Times New Roman" panose="02020603050405020304" pitchFamily="18" charset="0"/>
            </a:endParaRPr>
          </a:p>
          <a:p>
            <a:r>
              <a:rPr lang="zh-CN" altLang="en-US" sz="3200" b="1" dirty="0" smtClean="0">
                <a:solidFill>
                  <a:srgbClr val="FF0000"/>
                </a:solidFill>
                <a:latin typeface="Times New Roman" panose="02020603050405020304" pitchFamily="18" charset="0"/>
                <a:cs typeface="Times New Roman" panose="02020603050405020304" pitchFamily="18" charset="0"/>
              </a:rPr>
              <a:t>所有权，产权</a:t>
            </a:r>
            <a:endParaRPr lang="en-US" altLang="zh-CN" sz="3200" b="1" dirty="0" smtClean="0">
              <a:solidFill>
                <a:srgbClr val="FF0000"/>
              </a:solidFill>
              <a:latin typeface="Times New Roman" panose="02020603050405020304" pitchFamily="18" charset="0"/>
              <a:cs typeface="Times New Roman" panose="02020603050405020304" pitchFamily="18" charset="0"/>
            </a:endParaRPr>
          </a:p>
          <a:p>
            <a:r>
              <a:rPr lang="zh-CN" altLang="en-US" sz="3200" b="1" dirty="0">
                <a:solidFill>
                  <a:srgbClr val="FF0000"/>
                </a:solidFill>
                <a:latin typeface="Times New Roman" panose="02020603050405020304" pitchFamily="18" charset="0"/>
                <a:cs typeface="Times New Roman" panose="02020603050405020304" pitchFamily="18" charset="0"/>
              </a:rPr>
              <a:t>部长份</a:t>
            </a:r>
            <a:r>
              <a:rPr lang="zh-CN" altLang="en-US" sz="3200" b="1" dirty="0" smtClean="0">
                <a:solidFill>
                  <a:srgbClr val="FF0000"/>
                </a:solidFill>
                <a:latin typeface="Times New Roman" panose="02020603050405020304" pitchFamily="18" charset="0"/>
                <a:cs typeface="Times New Roman" panose="02020603050405020304" pitchFamily="18" charset="0"/>
              </a:rPr>
              <a:t>，大臣；牧师</a:t>
            </a:r>
            <a:endParaRPr lang="en-US" altLang="zh-CN" sz="3200" b="1" dirty="0" smtClean="0">
              <a:solidFill>
                <a:srgbClr val="FF0000"/>
              </a:solidFill>
              <a:latin typeface="Times New Roman" panose="02020603050405020304" pitchFamily="18" charset="0"/>
              <a:cs typeface="Times New Roman" panose="02020603050405020304" pitchFamily="18" charset="0"/>
            </a:endParaRPr>
          </a:p>
          <a:p>
            <a:r>
              <a:rPr lang="zh-CN" altLang="en-US" sz="3200" b="1" dirty="0" smtClean="0">
                <a:solidFill>
                  <a:srgbClr val="FF0000"/>
                </a:solidFill>
                <a:latin typeface="Times New Roman" panose="02020603050405020304" pitchFamily="18" charset="0"/>
                <a:cs typeface="Times New Roman" panose="02020603050405020304" pitchFamily="18" charset="0"/>
              </a:rPr>
              <a:t>周年纪念日</a:t>
            </a:r>
            <a:endParaRPr lang="en-US" altLang="zh-CN" sz="3200" b="1" dirty="0" smtClean="0">
              <a:solidFill>
                <a:srgbClr val="FF0000"/>
              </a:solidFill>
              <a:latin typeface="Times New Roman" panose="02020603050405020304" pitchFamily="18" charset="0"/>
              <a:cs typeface="Times New Roman" panose="02020603050405020304" pitchFamily="18" charset="0"/>
            </a:endParaRPr>
          </a:p>
          <a:p>
            <a:r>
              <a:rPr lang="zh-CN" altLang="en-US" sz="3200" b="1" dirty="0" smtClean="0">
                <a:solidFill>
                  <a:srgbClr val="FF0000"/>
                </a:solidFill>
                <a:latin typeface="Times New Roman" panose="02020603050405020304" pitchFamily="18" charset="0"/>
                <a:cs typeface="Times New Roman" panose="02020603050405020304" pitchFamily="18" charset="0"/>
              </a:rPr>
              <a:t>地铁</a:t>
            </a:r>
            <a:endParaRPr lang="en-US" altLang="zh-CN" sz="3200" b="1" dirty="0" smtClean="0">
              <a:solidFill>
                <a:srgbClr val="FF0000"/>
              </a:solidFill>
              <a:latin typeface="Times New Roman" panose="02020603050405020304" pitchFamily="18" charset="0"/>
              <a:cs typeface="Times New Roman" panose="02020603050405020304" pitchFamily="18" charset="0"/>
            </a:endParaRPr>
          </a:p>
          <a:p>
            <a:r>
              <a:rPr lang="zh-CN" altLang="en-US" sz="3200" b="1" dirty="0" smtClean="0">
                <a:solidFill>
                  <a:srgbClr val="FF0000"/>
                </a:solidFill>
                <a:latin typeface="Times New Roman" panose="02020603050405020304" pitchFamily="18" charset="0"/>
                <a:cs typeface="Times New Roman" panose="02020603050405020304" pitchFamily="18" charset="0"/>
              </a:rPr>
              <a:t>好斗的，挑衅的，富于攻击性的</a:t>
            </a:r>
            <a:endParaRPr lang="en-US" altLang="zh-CN" sz="3200" b="1" dirty="0" smtClean="0">
              <a:solidFill>
                <a:srgbClr val="FF0000"/>
              </a:solidFill>
              <a:latin typeface="Times New Roman" panose="02020603050405020304" pitchFamily="18" charset="0"/>
              <a:cs typeface="Times New Roman" panose="02020603050405020304" pitchFamily="18" charset="0"/>
            </a:endParaRPr>
          </a:p>
          <a:p>
            <a:r>
              <a:rPr lang="zh-CN" altLang="en-US" sz="3200" b="1" dirty="0" smtClean="0">
                <a:solidFill>
                  <a:srgbClr val="FF0000"/>
                </a:solidFill>
                <a:latin typeface="Times New Roman" panose="02020603050405020304" pitchFamily="18" charset="0"/>
                <a:cs typeface="Times New Roman" panose="02020603050405020304" pitchFamily="18" charset="0"/>
              </a:rPr>
              <a:t>喝醉</a:t>
            </a:r>
            <a:endParaRPr lang="en-US" altLang="zh-CN" sz="3200" b="1" dirty="0" smtClean="0">
              <a:solidFill>
                <a:srgbClr val="FF0000"/>
              </a:solidFill>
              <a:latin typeface="Times New Roman" panose="02020603050405020304" pitchFamily="18" charset="0"/>
              <a:cs typeface="Times New Roman" panose="02020603050405020304" pitchFamily="18" charset="0"/>
            </a:endParaRPr>
          </a:p>
          <a:p>
            <a:r>
              <a:rPr lang="zh-CN" altLang="en-US" sz="3200" b="1" dirty="0" smtClean="0">
                <a:solidFill>
                  <a:srgbClr val="FF0000"/>
                </a:solidFill>
                <a:latin typeface="Times New Roman" panose="02020603050405020304" pitchFamily="18" charset="0"/>
                <a:cs typeface="Times New Roman" panose="02020603050405020304" pitchFamily="18" charset="0"/>
              </a:rPr>
              <a:t>撞上</a:t>
            </a:r>
            <a:endParaRPr lang="en-US" altLang="zh-CN" sz="3200" b="1" dirty="0" smtClean="0">
              <a:solidFill>
                <a:srgbClr val="FF0000"/>
              </a:solidFill>
              <a:latin typeface="Times New Roman" panose="02020603050405020304" pitchFamily="18" charset="0"/>
              <a:cs typeface="Times New Roman" panose="02020603050405020304" pitchFamily="18" charset="0"/>
            </a:endParaRPr>
          </a:p>
          <a:p>
            <a:r>
              <a:rPr lang="zh-CN" altLang="en-US" sz="3200" b="1" dirty="0" smtClean="0">
                <a:solidFill>
                  <a:srgbClr val="FF0000"/>
                </a:solidFill>
                <a:latin typeface="Times New Roman" panose="02020603050405020304" pitchFamily="18" charset="0"/>
                <a:cs typeface="Times New Roman" panose="02020603050405020304" pitchFamily="18" charset="0"/>
              </a:rPr>
              <a:t>急刹车</a:t>
            </a:r>
            <a:endParaRPr lang="en-US" altLang="zh-CN" sz="3200" b="1" dirty="0" smtClean="0">
              <a:solidFill>
                <a:srgbClr val="FF0000"/>
              </a:solidFill>
              <a:latin typeface="Times New Roman" panose="02020603050405020304" pitchFamily="18" charset="0"/>
              <a:cs typeface="Times New Roman" panose="02020603050405020304" pitchFamily="18" charset="0"/>
            </a:endParaRPr>
          </a:p>
          <a:p>
            <a:r>
              <a:rPr lang="zh-CN" altLang="en-US" sz="3200" b="1" dirty="0" smtClean="0">
                <a:solidFill>
                  <a:srgbClr val="FF0000"/>
                </a:solidFill>
                <a:latin typeface="Times New Roman" panose="02020603050405020304" pitchFamily="18" charset="0"/>
                <a:cs typeface="Times New Roman" panose="02020603050405020304" pitchFamily="18" charset="0"/>
              </a:rPr>
              <a:t>推迟</a:t>
            </a:r>
            <a:endParaRPr lang="en-US" altLang="zh-CN" sz="3200" b="1" dirty="0" smtClean="0">
              <a:solidFill>
                <a:srgbClr val="FF0000"/>
              </a:solidFill>
              <a:latin typeface="Times New Roman" panose="02020603050405020304" pitchFamily="18" charset="0"/>
              <a:cs typeface="Times New Roman" panose="02020603050405020304" pitchFamily="18" charset="0"/>
            </a:endParaRPr>
          </a:p>
          <a:p>
            <a:endParaRPr lang="en-US" altLang="zh-CN" sz="3200"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167363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8463855"/>
          </a:xfrm>
          <a:prstGeom prst="rect">
            <a:avLst/>
          </a:prstGeom>
        </p:spPr>
        <p:txBody>
          <a:bodyPr wrap="square">
            <a:spAutoFit/>
          </a:bodyPr>
          <a:lstStyle/>
          <a:p>
            <a:pPr lvl="0" algn="just">
              <a:spcAft>
                <a:spcPts val="0"/>
              </a:spcAft>
            </a:pPr>
            <a:r>
              <a:rPr lang="en-US" altLang="zh-CN" sz="3200" kern="100" dirty="0" smtClean="0">
                <a:latin typeface="Times New Roman" panose="02020603050405020304" pitchFamily="18" charset="0"/>
                <a:ea typeface="宋体" panose="02010600030101010101" pitchFamily="2" charset="-122"/>
                <a:cs typeface="Times New Roman" panose="02020603050405020304" pitchFamily="18" charset="0"/>
              </a:rPr>
              <a:t>13. fill </a:t>
            </a:r>
            <a:r>
              <a:rPr lang="en-US" altLang="zh-CN" sz="3200" kern="100" dirty="0">
                <a:latin typeface="Times New Roman" panose="02020603050405020304" pitchFamily="18" charset="0"/>
                <a:ea typeface="宋体" panose="02010600030101010101" pitchFamily="2" charset="-122"/>
                <a:cs typeface="Times New Roman" panose="02020603050405020304" pitchFamily="18" charset="0"/>
              </a:rPr>
              <a:t>in      </a:t>
            </a:r>
            <a:r>
              <a:rPr lang="en-US" altLang="zh-CN" sz="3200" kern="100" dirty="0" smtClean="0">
                <a:latin typeface="Times New Roman" panose="02020603050405020304" pitchFamily="18" charset="0"/>
                <a:ea typeface="宋体" panose="02010600030101010101" pitchFamily="2" charset="-122"/>
                <a:cs typeface="Times New Roman" panose="02020603050405020304" pitchFamily="18" charset="0"/>
              </a:rPr>
              <a:t>                                ___________</a:t>
            </a:r>
            <a:endParaRPr lang="zh-CN" altLang="zh-CN" sz="3200" kern="100" dirty="0">
              <a:latin typeface="Calibri" panose="020F0502020204030204" pitchFamily="34" charset="0"/>
              <a:ea typeface="宋体" panose="02010600030101010101" pitchFamily="2" charset="-122"/>
              <a:cs typeface="Times New Roman" panose="02020603050405020304" pitchFamily="18" charset="0"/>
            </a:endParaRPr>
          </a:p>
          <a:p>
            <a:pPr lvl="0" algn="just">
              <a:spcAft>
                <a:spcPts val="0"/>
              </a:spcAft>
            </a:pPr>
            <a:r>
              <a:rPr lang="en-US" altLang="zh-CN" sz="3200" kern="100" dirty="0" smtClean="0">
                <a:latin typeface="Times New Roman" panose="02020603050405020304" pitchFamily="18" charset="0"/>
                <a:ea typeface="宋体" panose="02010600030101010101" pitchFamily="2" charset="-122"/>
                <a:cs typeface="Times New Roman" panose="02020603050405020304" pitchFamily="18" charset="0"/>
              </a:rPr>
              <a:t>14. put </a:t>
            </a:r>
            <a:r>
              <a:rPr lang="en-US" altLang="zh-CN" sz="3200" kern="100" dirty="0">
                <a:latin typeface="Times New Roman" panose="02020603050405020304" pitchFamily="18" charset="0"/>
                <a:ea typeface="宋体" panose="02010600030101010101" pitchFamily="2" charset="-122"/>
                <a:cs typeface="Times New Roman" panose="02020603050405020304" pitchFamily="18" charset="0"/>
              </a:rPr>
              <a:t>through	</a:t>
            </a:r>
            <a:r>
              <a:rPr lang="en-US" altLang="zh-CN" sz="3200" kern="100" dirty="0" smtClean="0">
                <a:latin typeface="Times New Roman" panose="02020603050405020304" pitchFamily="18" charset="0"/>
                <a:ea typeface="宋体" panose="02010600030101010101" pitchFamily="2" charset="-122"/>
                <a:cs typeface="Times New Roman" panose="02020603050405020304" pitchFamily="18" charset="0"/>
              </a:rPr>
              <a:t>                           ___________</a:t>
            </a:r>
            <a:endParaRPr lang="zh-CN" altLang="zh-CN" sz="3200" kern="100" dirty="0">
              <a:latin typeface="Calibri" panose="020F0502020204030204" pitchFamily="34" charset="0"/>
              <a:ea typeface="宋体" panose="02010600030101010101" pitchFamily="2" charset="-122"/>
              <a:cs typeface="Times New Roman" panose="02020603050405020304" pitchFamily="18" charset="0"/>
            </a:endParaRPr>
          </a:p>
          <a:p>
            <a:pPr lvl="0" algn="just">
              <a:spcAft>
                <a:spcPts val="0"/>
              </a:spcAft>
            </a:pPr>
            <a:r>
              <a:rPr lang="en-US" altLang="zh-CN" sz="3200" kern="100" dirty="0" smtClean="0">
                <a:latin typeface="Times New Roman" panose="02020603050405020304" pitchFamily="18" charset="0"/>
                <a:ea typeface="宋体" panose="02010600030101010101" pitchFamily="2" charset="-122"/>
                <a:cs typeface="Times New Roman" panose="02020603050405020304" pitchFamily="18" charset="0"/>
              </a:rPr>
              <a:t>15. a </a:t>
            </a:r>
            <a:r>
              <a:rPr lang="en-US" altLang="zh-CN" sz="3200" kern="100" dirty="0">
                <a:latin typeface="Times New Roman" panose="02020603050405020304" pitchFamily="18" charset="0"/>
                <a:ea typeface="宋体" panose="02010600030101010101" pitchFamily="2" charset="-122"/>
                <a:cs typeface="Times New Roman" panose="02020603050405020304" pitchFamily="18" charset="0"/>
              </a:rPr>
              <a:t>handful of </a:t>
            </a:r>
            <a:r>
              <a:rPr lang="en-US" altLang="zh-CN" sz="3200" kern="100" dirty="0" smtClean="0">
                <a:latin typeface="Times New Roman" panose="02020603050405020304" pitchFamily="18" charset="0"/>
                <a:ea typeface="宋体" panose="02010600030101010101" pitchFamily="2" charset="-122"/>
                <a:cs typeface="Times New Roman" panose="02020603050405020304" pitchFamily="18" charset="0"/>
              </a:rPr>
              <a:t>                          ___________</a:t>
            </a:r>
            <a:endParaRPr lang="zh-CN" altLang="zh-CN" sz="3200" kern="100" dirty="0">
              <a:latin typeface="Calibri" panose="020F0502020204030204" pitchFamily="34" charset="0"/>
              <a:ea typeface="宋体" panose="02010600030101010101" pitchFamily="2" charset="-122"/>
              <a:cs typeface="Times New Roman" panose="02020603050405020304" pitchFamily="18" charset="0"/>
            </a:endParaRPr>
          </a:p>
          <a:p>
            <a:pPr lvl="0" algn="just">
              <a:spcAft>
                <a:spcPts val="0"/>
              </a:spcAft>
            </a:pPr>
            <a:r>
              <a:rPr lang="en-US" altLang="zh-CN" sz="3200" kern="100" dirty="0" smtClean="0">
                <a:latin typeface="Times New Roman" panose="02020603050405020304" pitchFamily="18" charset="0"/>
                <a:ea typeface="宋体" panose="02010600030101010101" pitchFamily="2" charset="-122"/>
                <a:cs typeface="Times New Roman" panose="02020603050405020304" pitchFamily="18" charset="0"/>
              </a:rPr>
              <a:t>16. make </a:t>
            </a:r>
            <a:r>
              <a:rPr lang="en-US" altLang="zh-CN" sz="3200" kern="100" dirty="0">
                <a:latin typeface="Times New Roman" panose="02020603050405020304" pitchFamily="18" charset="0"/>
                <a:ea typeface="宋体" panose="02010600030101010101" pitchFamily="2" charset="-122"/>
                <a:cs typeface="Times New Roman" panose="02020603050405020304" pitchFamily="18" charset="0"/>
              </a:rPr>
              <a:t>a </a:t>
            </a:r>
            <a:r>
              <a:rPr lang="en-US" altLang="zh-CN" sz="3200" kern="100" dirty="0" smtClean="0">
                <a:latin typeface="Times New Roman" panose="02020603050405020304" pitchFamily="18" charset="0"/>
                <a:ea typeface="宋体" panose="02010600030101010101" pitchFamily="2" charset="-122"/>
                <a:cs typeface="Times New Roman" panose="02020603050405020304" pitchFamily="18" charset="0"/>
              </a:rPr>
              <a:t>reservation                ____________</a:t>
            </a:r>
            <a:endParaRPr lang="zh-CN" altLang="zh-CN" sz="3200" kern="100" dirty="0">
              <a:latin typeface="Calibri" panose="020F0502020204030204" pitchFamily="34" charset="0"/>
              <a:ea typeface="宋体" panose="02010600030101010101" pitchFamily="2" charset="-122"/>
              <a:cs typeface="Times New Roman" panose="02020603050405020304" pitchFamily="18" charset="0"/>
            </a:endParaRPr>
          </a:p>
          <a:p>
            <a:pPr lvl="0" algn="just">
              <a:spcAft>
                <a:spcPts val="0"/>
              </a:spcAft>
            </a:pPr>
            <a:r>
              <a:rPr lang="en-US" altLang="zh-CN" sz="3200" kern="100" dirty="0" smtClean="0">
                <a:latin typeface="Times New Roman" panose="02020603050405020304" pitchFamily="18" charset="0"/>
                <a:ea typeface="宋体" panose="02010600030101010101" pitchFamily="2" charset="-122"/>
                <a:cs typeface="Times New Roman" panose="02020603050405020304" pitchFamily="18" charset="0"/>
              </a:rPr>
              <a:t>17. be </a:t>
            </a:r>
            <a:r>
              <a:rPr lang="en-US" altLang="zh-CN" sz="3200" kern="100" dirty="0">
                <a:latin typeface="Times New Roman" panose="02020603050405020304" pitchFamily="18" charset="0"/>
                <a:ea typeface="宋体" panose="02010600030101010101" pitchFamily="2" charset="-122"/>
                <a:cs typeface="Times New Roman" panose="02020603050405020304" pitchFamily="18" charset="0"/>
              </a:rPr>
              <a:t>punctual for class </a:t>
            </a:r>
            <a:r>
              <a:rPr lang="en-US" altLang="zh-CN" sz="3200" kern="100" dirty="0" smtClean="0">
                <a:latin typeface="Times New Roman" panose="02020603050405020304" pitchFamily="18" charset="0"/>
                <a:ea typeface="宋体" panose="02010600030101010101" pitchFamily="2" charset="-122"/>
                <a:cs typeface="Times New Roman" panose="02020603050405020304" pitchFamily="18" charset="0"/>
              </a:rPr>
              <a:t>            ___________</a:t>
            </a:r>
            <a:endParaRPr lang="zh-CN" altLang="zh-CN" sz="3200" kern="100" dirty="0">
              <a:latin typeface="Calibri" panose="020F0502020204030204" pitchFamily="34" charset="0"/>
              <a:ea typeface="宋体" panose="02010600030101010101" pitchFamily="2" charset="-122"/>
              <a:cs typeface="Times New Roman" panose="02020603050405020304" pitchFamily="18" charset="0"/>
            </a:endParaRPr>
          </a:p>
          <a:p>
            <a:pPr lvl="0" algn="just">
              <a:spcAft>
                <a:spcPts val="0"/>
              </a:spcAft>
            </a:pPr>
            <a:r>
              <a:rPr lang="en-US" altLang="zh-CN" sz="3200" kern="100" dirty="0" smtClean="0">
                <a:latin typeface="Times New Roman" panose="02020603050405020304" pitchFamily="18" charset="0"/>
                <a:ea typeface="宋体" panose="02010600030101010101" pitchFamily="2" charset="-122"/>
                <a:cs typeface="Times New Roman" panose="02020603050405020304" pitchFamily="18" charset="0"/>
              </a:rPr>
              <a:t>18. under </a:t>
            </a:r>
            <a:r>
              <a:rPr lang="en-US" altLang="zh-CN" sz="3200" kern="100" dirty="0">
                <a:latin typeface="Times New Roman" panose="02020603050405020304" pitchFamily="18" charset="0"/>
                <a:ea typeface="宋体" panose="02010600030101010101" pitchFamily="2" charset="-122"/>
                <a:cs typeface="Times New Roman" panose="02020603050405020304" pitchFamily="18" charset="0"/>
              </a:rPr>
              <a:t>the authority </a:t>
            </a:r>
            <a:r>
              <a:rPr lang="en-US" altLang="zh-CN" sz="3200" kern="100" dirty="0" smtClean="0">
                <a:latin typeface="Times New Roman" panose="02020603050405020304" pitchFamily="18" charset="0"/>
                <a:ea typeface="宋体" panose="02010600030101010101" pitchFamily="2" charset="-122"/>
                <a:cs typeface="Times New Roman" panose="02020603050405020304" pitchFamily="18" charset="0"/>
              </a:rPr>
              <a:t>of	       ___________</a:t>
            </a:r>
            <a:endParaRPr lang="zh-CN" altLang="zh-CN" sz="3200" kern="100" dirty="0">
              <a:latin typeface="Calibri" panose="020F0502020204030204" pitchFamily="34" charset="0"/>
              <a:ea typeface="宋体" panose="02010600030101010101" pitchFamily="2" charset="-122"/>
              <a:cs typeface="Times New Roman" panose="02020603050405020304" pitchFamily="18" charset="0"/>
            </a:endParaRPr>
          </a:p>
          <a:p>
            <a:pPr lvl="0" algn="just">
              <a:spcAft>
                <a:spcPts val="0"/>
              </a:spcAft>
            </a:pPr>
            <a:r>
              <a:rPr lang="en-US" altLang="zh-CN" sz="3200" kern="100" dirty="0" smtClean="0">
                <a:latin typeface="Times New Roman" panose="02020603050405020304" pitchFamily="18" charset="0"/>
                <a:ea typeface="宋体" panose="02010600030101010101" pitchFamily="2" charset="-122"/>
                <a:cs typeface="Times New Roman" panose="02020603050405020304" pitchFamily="18" charset="0"/>
              </a:rPr>
              <a:t>19. convey </a:t>
            </a:r>
            <a:r>
              <a:rPr lang="en-US" altLang="zh-CN" sz="3200" kern="100" dirty="0">
                <a:latin typeface="Times New Roman" panose="02020603050405020304" pitchFamily="18" charset="0"/>
                <a:ea typeface="宋体" panose="02010600030101010101" pitchFamily="2" charset="-122"/>
                <a:cs typeface="Times New Roman" panose="02020603050405020304" pitchFamily="18" charset="0"/>
              </a:rPr>
              <a:t>information to… </a:t>
            </a:r>
            <a:r>
              <a:rPr lang="en-US" altLang="zh-CN" sz="3200" kern="100" dirty="0" smtClean="0">
                <a:latin typeface="Times New Roman" panose="02020603050405020304" pitchFamily="18" charset="0"/>
                <a:ea typeface="宋体" panose="02010600030101010101" pitchFamily="2" charset="-122"/>
                <a:cs typeface="Times New Roman" panose="02020603050405020304" pitchFamily="18" charset="0"/>
              </a:rPr>
              <a:t>     ___________</a:t>
            </a:r>
            <a:endParaRPr lang="zh-CN" altLang="zh-CN" sz="3200" kern="100" dirty="0">
              <a:latin typeface="Calibri" panose="020F0502020204030204" pitchFamily="34" charset="0"/>
              <a:ea typeface="宋体" panose="02010600030101010101" pitchFamily="2" charset="-122"/>
              <a:cs typeface="Times New Roman" panose="02020603050405020304" pitchFamily="18" charset="0"/>
            </a:endParaRPr>
          </a:p>
          <a:p>
            <a:pPr lvl="0" algn="just">
              <a:spcAft>
                <a:spcPts val="0"/>
              </a:spcAft>
            </a:pPr>
            <a:r>
              <a:rPr lang="en-US" altLang="zh-CN" sz="3200" kern="100" dirty="0" smtClean="0">
                <a:latin typeface="Times New Roman" panose="02020603050405020304" pitchFamily="18" charset="0"/>
                <a:ea typeface="宋体" panose="02010600030101010101" pitchFamily="2" charset="-122"/>
                <a:cs typeface="Times New Roman" panose="02020603050405020304" pitchFamily="18" charset="0"/>
              </a:rPr>
              <a:t>20. a </a:t>
            </a:r>
            <a:r>
              <a:rPr lang="en-US" altLang="zh-CN" sz="3200" kern="100" dirty="0">
                <a:latin typeface="Times New Roman" panose="02020603050405020304" pitchFamily="18" charset="0"/>
                <a:ea typeface="宋体" panose="02010600030101010101" pitchFamily="2" charset="-122"/>
                <a:cs typeface="Times New Roman" panose="02020603050405020304" pitchFamily="18" charset="0"/>
              </a:rPr>
              <a:t>phone enquiry </a:t>
            </a:r>
            <a:r>
              <a:rPr lang="en-US" altLang="zh-CN" sz="3200" kern="100" dirty="0" smtClean="0">
                <a:latin typeface="Times New Roman" panose="02020603050405020304" pitchFamily="18" charset="0"/>
                <a:ea typeface="宋体" panose="02010600030101010101" pitchFamily="2" charset="-122"/>
                <a:cs typeface="Times New Roman" panose="02020603050405020304" pitchFamily="18" charset="0"/>
              </a:rPr>
              <a:t>                   ___________</a:t>
            </a:r>
            <a:endParaRPr lang="zh-CN" altLang="zh-CN" sz="3200" kern="100" dirty="0">
              <a:latin typeface="Calibri" panose="020F0502020204030204" pitchFamily="34" charset="0"/>
              <a:ea typeface="宋体" panose="02010600030101010101" pitchFamily="2" charset="-122"/>
              <a:cs typeface="Times New Roman" panose="02020603050405020304" pitchFamily="18" charset="0"/>
            </a:endParaRPr>
          </a:p>
          <a:p>
            <a:pPr lvl="0" algn="just">
              <a:spcAft>
                <a:spcPts val="0"/>
              </a:spcAft>
            </a:pPr>
            <a:r>
              <a:rPr lang="en-US" altLang="zh-CN" sz="3200" kern="100" dirty="0" smtClean="0">
                <a:latin typeface="Times New Roman" panose="02020603050405020304" pitchFamily="18" charset="0"/>
                <a:ea typeface="宋体" panose="02010600030101010101" pitchFamily="2" charset="-122"/>
                <a:cs typeface="Times New Roman" panose="02020603050405020304" pitchFamily="18" charset="0"/>
              </a:rPr>
              <a:t>21. signal </a:t>
            </a:r>
            <a:r>
              <a:rPr lang="en-US" altLang="zh-CN" sz="3200" kern="100" dirty="0">
                <a:latin typeface="Times New Roman" panose="02020603050405020304" pitchFamily="18" charset="0"/>
                <a:ea typeface="宋体" panose="02010600030101010101" pitchFamily="2" charset="-122"/>
                <a:cs typeface="Times New Roman" panose="02020603050405020304" pitchFamily="18" charset="0"/>
              </a:rPr>
              <a:t>at </a:t>
            </a:r>
            <a:r>
              <a:rPr lang="en-US" altLang="zh-CN" sz="3200" kern="100" dirty="0" smtClean="0">
                <a:latin typeface="Times New Roman" panose="02020603050405020304" pitchFamily="18" charset="0"/>
                <a:ea typeface="宋体" panose="02010600030101010101" pitchFamily="2" charset="-122"/>
                <a:cs typeface="Times New Roman" panose="02020603050405020304" pitchFamily="18" charset="0"/>
              </a:rPr>
              <a:t>turnings                  __________</a:t>
            </a:r>
            <a:endParaRPr lang="zh-CN" altLang="zh-CN" sz="3200" kern="100" dirty="0">
              <a:latin typeface="Calibri" panose="020F0502020204030204" pitchFamily="34" charset="0"/>
              <a:ea typeface="宋体" panose="02010600030101010101" pitchFamily="2" charset="-122"/>
              <a:cs typeface="Times New Roman" panose="02020603050405020304" pitchFamily="18" charset="0"/>
            </a:endParaRPr>
          </a:p>
          <a:p>
            <a:pPr lvl="0" algn="just">
              <a:spcAft>
                <a:spcPts val="0"/>
              </a:spcAft>
            </a:pPr>
            <a:r>
              <a:rPr lang="en-US" altLang="zh-CN" sz="3200" kern="100" dirty="0" smtClean="0">
                <a:latin typeface="Times New Roman" panose="02020603050405020304" pitchFamily="18" charset="0"/>
                <a:ea typeface="宋体" panose="02010600030101010101" pitchFamily="2" charset="-122"/>
                <a:cs typeface="Times New Roman" panose="02020603050405020304" pitchFamily="18" charset="0"/>
              </a:rPr>
              <a:t>22. at </a:t>
            </a:r>
            <a:r>
              <a:rPr lang="en-US" altLang="zh-CN" sz="3200" kern="100" dirty="0">
                <a:latin typeface="Times New Roman" panose="02020603050405020304" pitchFamily="18" charset="0"/>
                <a:ea typeface="宋体" panose="02010600030101010101" pitchFamily="2" charset="-122"/>
                <a:cs typeface="Times New Roman" panose="02020603050405020304" pitchFamily="18" charset="0"/>
              </a:rPr>
              <a:t>the </a:t>
            </a:r>
            <a:r>
              <a:rPr lang="en-US" altLang="zh-CN" sz="3200" kern="100" dirty="0" smtClean="0">
                <a:latin typeface="Times New Roman" panose="02020603050405020304" pitchFamily="18" charset="0"/>
                <a:ea typeface="宋体" panose="02010600030101010101" pitchFamily="2" charset="-122"/>
                <a:cs typeface="Times New Roman" panose="02020603050405020304" pitchFamily="18" charset="0"/>
              </a:rPr>
              <a:t>crossroads                   ___________</a:t>
            </a:r>
            <a:endParaRPr lang="zh-CN" altLang="zh-CN" sz="3200" kern="100" dirty="0">
              <a:latin typeface="Calibri" panose="020F0502020204030204" pitchFamily="34" charset="0"/>
              <a:ea typeface="宋体" panose="02010600030101010101" pitchFamily="2" charset="-122"/>
              <a:cs typeface="Times New Roman" panose="02020603050405020304" pitchFamily="18" charset="0"/>
            </a:endParaRPr>
          </a:p>
          <a:p>
            <a:pPr lvl="0" algn="just">
              <a:spcAft>
                <a:spcPts val="0"/>
              </a:spcAft>
            </a:pPr>
            <a:r>
              <a:rPr lang="en-US" altLang="zh-CN" sz="3200" kern="100" dirty="0" smtClean="0">
                <a:latin typeface="Times New Roman" panose="02020603050405020304" pitchFamily="18" charset="0"/>
                <a:ea typeface="宋体" panose="02010600030101010101" pitchFamily="2" charset="-122"/>
                <a:cs typeface="Times New Roman" panose="02020603050405020304" pitchFamily="18" charset="0"/>
              </a:rPr>
              <a:t>23. a </a:t>
            </a:r>
            <a:r>
              <a:rPr lang="en-US" altLang="zh-CN" sz="3200" kern="100" dirty="0">
                <a:latin typeface="Times New Roman" panose="02020603050405020304" pitchFamily="18" charset="0"/>
                <a:ea typeface="宋体" panose="02010600030101010101" pitchFamily="2" charset="-122"/>
                <a:cs typeface="Times New Roman" panose="02020603050405020304" pitchFamily="18" charset="0"/>
              </a:rPr>
              <a:t>flat </a:t>
            </a:r>
            <a:r>
              <a:rPr lang="en-US" altLang="zh-CN" sz="3200" kern="100" dirty="0" err="1">
                <a:latin typeface="Times New Roman" panose="02020603050405020304" pitchFamily="18" charset="0"/>
                <a:ea typeface="宋体" panose="02010600030101010101" pitchFamily="2" charset="-122"/>
                <a:cs typeface="Times New Roman" panose="02020603050405020304" pitchFamily="18" charset="0"/>
              </a:rPr>
              <a:t>tyre</a:t>
            </a:r>
            <a:r>
              <a:rPr lang="en-US" altLang="zh-CN" sz="3200" kern="10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kern="100" dirty="0" smtClean="0">
                <a:latin typeface="Times New Roman" panose="02020603050405020304" pitchFamily="18" charset="0"/>
                <a:ea typeface="宋体" panose="02010600030101010101" pitchFamily="2" charset="-122"/>
                <a:cs typeface="Times New Roman" panose="02020603050405020304" pitchFamily="18" charset="0"/>
              </a:rPr>
              <a:t>                ___________</a:t>
            </a:r>
            <a:endParaRPr lang="zh-CN" altLang="zh-CN" sz="3200" kern="100" dirty="0">
              <a:latin typeface="Calibri" panose="020F0502020204030204" pitchFamily="34" charset="0"/>
              <a:ea typeface="宋体" panose="02010600030101010101" pitchFamily="2" charset="-122"/>
              <a:cs typeface="Times New Roman" panose="02020603050405020304" pitchFamily="18" charset="0"/>
            </a:endParaRPr>
          </a:p>
          <a:p>
            <a:pPr lvl="0" algn="just">
              <a:spcAft>
                <a:spcPts val="0"/>
              </a:spcAft>
            </a:pPr>
            <a:r>
              <a:rPr lang="en-US" altLang="zh-CN" sz="3200" kern="100" dirty="0" smtClean="0">
                <a:latin typeface="Times New Roman" panose="02020603050405020304" pitchFamily="18" charset="0"/>
                <a:ea typeface="宋体" panose="02010600030101010101" pitchFamily="2" charset="-122"/>
                <a:cs typeface="Times New Roman" panose="02020603050405020304" pitchFamily="18" charset="0"/>
              </a:rPr>
              <a:t>24. violate </a:t>
            </a:r>
            <a:r>
              <a:rPr lang="en-US" altLang="zh-CN" sz="3200" kern="100" dirty="0">
                <a:latin typeface="Times New Roman" panose="02020603050405020304" pitchFamily="18" charset="0"/>
                <a:ea typeface="宋体" panose="02010600030101010101" pitchFamily="2" charset="-122"/>
                <a:cs typeface="Times New Roman" panose="02020603050405020304" pitchFamily="18" charset="0"/>
              </a:rPr>
              <a:t>the law	</a:t>
            </a:r>
            <a:r>
              <a:rPr lang="en-US" altLang="zh-CN" sz="3200" kern="100" dirty="0" smtClean="0">
                <a:latin typeface="Times New Roman" panose="02020603050405020304" pitchFamily="18" charset="0"/>
                <a:ea typeface="宋体" panose="02010600030101010101" pitchFamily="2" charset="-122"/>
                <a:cs typeface="Times New Roman" panose="02020603050405020304" pitchFamily="18" charset="0"/>
              </a:rPr>
              <a:t>                ___________</a:t>
            </a:r>
            <a:endParaRPr lang="zh-CN" altLang="zh-CN" sz="3200" kern="100" dirty="0">
              <a:latin typeface="Calibri" panose="020F0502020204030204" pitchFamily="34" charset="0"/>
              <a:ea typeface="宋体" panose="02010600030101010101" pitchFamily="2" charset="-122"/>
              <a:cs typeface="Times New Roman" panose="02020603050405020304" pitchFamily="18" charset="0"/>
            </a:endParaRPr>
          </a:p>
          <a:p>
            <a:pPr lvl="0" algn="just">
              <a:spcAft>
                <a:spcPts val="0"/>
              </a:spcAft>
            </a:pPr>
            <a:r>
              <a:rPr lang="en-US" altLang="zh-CN" sz="3200" kern="100" dirty="0" smtClean="0">
                <a:latin typeface="Times New Roman" panose="02020603050405020304" pitchFamily="18" charset="0"/>
                <a:ea typeface="宋体" panose="02010600030101010101" pitchFamily="2" charset="-122"/>
                <a:cs typeface="Times New Roman" panose="02020603050405020304" pitchFamily="18" charset="0"/>
              </a:rPr>
              <a:t>25. get </a:t>
            </a:r>
            <a:r>
              <a:rPr lang="en-US" altLang="zh-CN" sz="3200" kern="100" dirty="0">
                <a:latin typeface="Times New Roman" panose="02020603050405020304" pitchFamily="18" charset="0"/>
                <a:ea typeface="宋体" panose="02010600030101010101" pitchFamily="2" charset="-122"/>
                <a:cs typeface="Times New Roman" panose="02020603050405020304" pitchFamily="18" charset="0"/>
              </a:rPr>
              <a:t>annoyed in a traffic jam ___________</a:t>
            </a:r>
            <a:endParaRPr lang="zh-CN" altLang="zh-CN" sz="3200" kern="100" dirty="0">
              <a:latin typeface="Calibri" panose="020F0502020204030204" pitchFamily="34" charset="0"/>
              <a:ea typeface="宋体" panose="02010600030101010101" pitchFamily="2" charset="-122"/>
              <a:cs typeface="Times New Roman" panose="02020603050405020304" pitchFamily="18" charset="0"/>
            </a:endParaRPr>
          </a:p>
          <a:p>
            <a:pPr lvl="0" algn="just">
              <a:spcAft>
                <a:spcPts val="0"/>
              </a:spcAft>
            </a:pPr>
            <a:r>
              <a:rPr lang="en-US" altLang="zh-CN" sz="3200" kern="100" dirty="0" smtClean="0">
                <a:latin typeface="Times New Roman" panose="02020603050405020304" pitchFamily="18" charset="0"/>
                <a:ea typeface="宋体" panose="02010600030101010101" pitchFamily="2" charset="-122"/>
                <a:cs typeface="Times New Roman" panose="02020603050405020304" pitchFamily="18" charset="0"/>
              </a:rPr>
              <a:t>26. accidents </a:t>
            </a:r>
            <a:r>
              <a:rPr lang="en-US" altLang="zh-CN" sz="3200" kern="100" dirty="0">
                <a:latin typeface="Times New Roman" panose="02020603050405020304" pitchFamily="18" charset="0"/>
                <a:ea typeface="宋体" panose="02010600030101010101" pitchFamily="2" charset="-122"/>
                <a:cs typeface="Times New Roman" panose="02020603050405020304" pitchFamily="18" charset="0"/>
              </a:rPr>
              <a:t>related to cyclists </a:t>
            </a:r>
            <a:endParaRPr lang="en-US" altLang="zh-CN" sz="3200" kern="100" dirty="0" smtClean="0">
              <a:latin typeface="Times New Roman" panose="02020603050405020304" pitchFamily="18" charset="0"/>
              <a:ea typeface="宋体" panose="02010600030101010101" pitchFamily="2" charset="-122"/>
              <a:cs typeface="Times New Roman" panose="02020603050405020304" pitchFamily="18" charset="0"/>
            </a:endParaRPr>
          </a:p>
          <a:p>
            <a:pPr lvl="0" algn="just">
              <a:spcAft>
                <a:spcPts val="0"/>
              </a:spcAft>
            </a:pPr>
            <a:r>
              <a:rPr lang="en-US" altLang="zh-CN" sz="3200" kern="10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kern="100" dirty="0" smtClean="0">
                <a:latin typeface="Times New Roman" panose="02020603050405020304" pitchFamily="18" charset="0"/>
                <a:ea typeface="宋体" panose="02010600030101010101" pitchFamily="2" charset="-122"/>
                <a:cs typeface="Times New Roman" panose="02020603050405020304" pitchFamily="18" charset="0"/>
              </a:rPr>
              <a:t>    and </a:t>
            </a:r>
            <a:r>
              <a:rPr lang="en-US" altLang="zh-CN" sz="3200" kern="100" dirty="0">
                <a:latin typeface="Times New Roman" panose="02020603050405020304" pitchFamily="18" charset="0"/>
                <a:ea typeface="宋体" panose="02010600030101010101" pitchFamily="2" charset="-122"/>
                <a:cs typeface="Times New Roman" panose="02020603050405020304" pitchFamily="18" charset="0"/>
              </a:rPr>
              <a:t>pedestrians_________________</a:t>
            </a:r>
            <a:endParaRPr lang="zh-CN" altLang="zh-CN" sz="3200" kern="100" dirty="0">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altLang="zh-CN" sz="3200" kern="100" dirty="0">
                <a:latin typeface="Times New Roman" panose="02020603050405020304" pitchFamily="18" charset="0"/>
                <a:ea typeface="宋体" panose="02010600030101010101" pitchFamily="2" charset="-122"/>
              </a:rPr>
              <a:t/>
            </a:r>
            <a:br>
              <a:rPr lang="en-US" altLang="zh-CN" sz="3200" kern="100" dirty="0">
                <a:latin typeface="Times New Roman" panose="02020603050405020304" pitchFamily="18" charset="0"/>
                <a:ea typeface="宋体" panose="02010600030101010101" pitchFamily="2" charset="-122"/>
              </a:rPr>
            </a:br>
            <a:r>
              <a:rPr lang="en-US" altLang="zh-CN" sz="3200" kern="100"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 name="文本框 2"/>
          <p:cNvSpPr txBox="1"/>
          <p:nvPr/>
        </p:nvSpPr>
        <p:spPr>
          <a:xfrm>
            <a:off x="5275383" y="0"/>
            <a:ext cx="6365631" cy="7478970"/>
          </a:xfrm>
          <a:prstGeom prst="rect">
            <a:avLst/>
          </a:prstGeom>
          <a:noFill/>
        </p:spPr>
        <p:txBody>
          <a:bodyPr wrap="square" rtlCol="0">
            <a:spAutoFit/>
          </a:bodyPr>
          <a:lstStyle/>
          <a:p>
            <a:r>
              <a:rPr lang="zh-CN" altLang="en-US" sz="3200" b="1" dirty="0">
                <a:solidFill>
                  <a:srgbClr val="FF0000"/>
                </a:solidFill>
                <a:latin typeface="Times New Roman" panose="02020603050405020304" pitchFamily="18" charset="0"/>
                <a:cs typeface="Times New Roman" panose="02020603050405020304" pitchFamily="18" charset="0"/>
              </a:rPr>
              <a:t>填写（表格）；消磨（时间</a:t>
            </a:r>
            <a:r>
              <a:rPr lang="zh-CN" altLang="en-US" sz="3200" b="1" dirty="0" smtClean="0">
                <a:solidFill>
                  <a:srgbClr val="FF0000"/>
                </a:solidFill>
                <a:latin typeface="Times New Roman" panose="02020603050405020304" pitchFamily="18" charset="0"/>
                <a:cs typeface="Times New Roman" panose="02020603050405020304" pitchFamily="18" charset="0"/>
              </a:rPr>
              <a:t>）</a:t>
            </a:r>
            <a:endParaRPr lang="en-US" altLang="zh-CN" sz="3200" b="1" dirty="0" smtClean="0">
              <a:solidFill>
                <a:srgbClr val="FF0000"/>
              </a:solidFill>
              <a:latin typeface="Times New Roman" panose="02020603050405020304" pitchFamily="18" charset="0"/>
              <a:cs typeface="Times New Roman" panose="02020603050405020304" pitchFamily="18" charset="0"/>
            </a:endParaRPr>
          </a:p>
          <a:p>
            <a:r>
              <a:rPr lang="zh-CN" altLang="en-US" sz="3200" b="1" dirty="0" smtClean="0">
                <a:solidFill>
                  <a:srgbClr val="FF0000"/>
                </a:solidFill>
                <a:latin typeface="Times New Roman" panose="02020603050405020304" pitchFamily="18" charset="0"/>
                <a:cs typeface="Times New Roman" panose="02020603050405020304" pitchFamily="18" charset="0"/>
              </a:rPr>
              <a:t>给某人接通（电话）；使经历</a:t>
            </a:r>
            <a:endParaRPr lang="en-US" altLang="zh-CN" sz="3200" b="1" dirty="0" smtClean="0">
              <a:solidFill>
                <a:srgbClr val="FF0000"/>
              </a:solidFill>
              <a:latin typeface="Times New Roman" panose="02020603050405020304" pitchFamily="18" charset="0"/>
              <a:cs typeface="Times New Roman" panose="02020603050405020304" pitchFamily="18" charset="0"/>
            </a:endParaRPr>
          </a:p>
          <a:p>
            <a:r>
              <a:rPr lang="zh-CN" altLang="en-US" sz="3200" b="1" dirty="0" smtClean="0">
                <a:solidFill>
                  <a:srgbClr val="FF0000"/>
                </a:solidFill>
                <a:latin typeface="Times New Roman" panose="02020603050405020304" pitchFamily="18" charset="0"/>
                <a:cs typeface="Times New Roman" panose="02020603050405020304" pitchFamily="18" charset="0"/>
              </a:rPr>
              <a:t>少量的；少数的、</a:t>
            </a:r>
            <a:endParaRPr lang="en-US" altLang="zh-CN" sz="3200" b="1" dirty="0" smtClean="0">
              <a:solidFill>
                <a:srgbClr val="FF0000"/>
              </a:solidFill>
              <a:latin typeface="Times New Roman" panose="02020603050405020304" pitchFamily="18" charset="0"/>
              <a:cs typeface="Times New Roman" panose="02020603050405020304" pitchFamily="18" charset="0"/>
            </a:endParaRPr>
          </a:p>
          <a:p>
            <a:r>
              <a:rPr lang="zh-CN" altLang="en-US" sz="3200" b="1" dirty="0" smtClean="0">
                <a:solidFill>
                  <a:srgbClr val="FF0000"/>
                </a:solidFill>
                <a:latin typeface="Times New Roman" panose="02020603050405020304" pitchFamily="18" charset="0"/>
                <a:cs typeface="Times New Roman" panose="02020603050405020304" pitchFamily="18" charset="0"/>
              </a:rPr>
              <a:t>预定</a:t>
            </a:r>
            <a:endParaRPr lang="en-US" altLang="zh-CN" sz="3200" b="1" dirty="0" smtClean="0">
              <a:solidFill>
                <a:srgbClr val="FF0000"/>
              </a:solidFill>
              <a:latin typeface="Times New Roman" panose="02020603050405020304" pitchFamily="18" charset="0"/>
              <a:cs typeface="Times New Roman" panose="02020603050405020304" pitchFamily="18" charset="0"/>
            </a:endParaRPr>
          </a:p>
          <a:p>
            <a:r>
              <a:rPr lang="zh-CN" altLang="en-US" sz="3200" b="1" dirty="0" smtClean="0">
                <a:solidFill>
                  <a:srgbClr val="FF0000"/>
                </a:solidFill>
                <a:latin typeface="Times New Roman" panose="02020603050405020304" pitchFamily="18" charset="0"/>
                <a:cs typeface="Times New Roman" panose="02020603050405020304" pitchFamily="18" charset="0"/>
              </a:rPr>
              <a:t>准时上课</a:t>
            </a:r>
            <a:endParaRPr lang="en-US" altLang="zh-CN" sz="3200" b="1" dirty="0" smtClean="0">
              <a:solidFill>
                <a:srgbClr val="FF0000"/>
              </a:solidFill>
              <a:latin typeface="Times New Roman" panose="02020603050405020304" pitchFamily="18" charset="0"/>
              <a:cs typeface="Times New Roman" panose="02020603050405020304" pitchFamily="18" charset="0"/>
            </a:endParaRPr>
          </a:p>
          <a:p>
            <a:r>
              <a:rPr lang="zh-CN" altLang="en-US" sz="3200" b="1" dirty="0" smtClean="0">
                <a:solidFill>
                  <a:srgbClr val="FF0000"/>
                </a:solidFill>
                <a:latin typeface="Times New Roman" panose="02020603050405020304" pitchFamily="18" charset="0"/>
                <a:cs typeface="Times New Roman" panose="02020603050405020304" pitchFamily="18" charset="0"/>
              </a:rPr>
              <a:t>在</a:t>
            </a:r>
            <a:r>
              <a:rPr lang="en-US" altLang="zh-CN" sz="3200" b="1" dirty="0" smtClean="0">
                <a:solidFill>
                  <a:srgbClr val="FF0000"/>
                </a:solidFill>
                <a:latin typeface="Times New Roman" panose="02020603050405020304" pitchFamily="18" charset="0"/>
                <a:cs typeface="Times New Roman" panose="02020603050405020304" pitchFamily="18" charset="0"/>
              </a:rPr>
              <a:t>…</a:t>
            </a:r>
            <a:r>
              <a:rPr lang="zh-CN" altLang="en-US" sz="3200" b="1" dirty="0" smtClean="0">
                <a:solidFill>
                  <a:srgbClr val="FF0000"/>
                </a:solidFill>
                <a:latin typeface="Times New Roman" panose="02020603050405020304" pitchFamily="18" charset="0"/>
                <a:cs typeface="Times New Roman" panose="02020603050405020304" pitchFamily="18" charset="0"/>
              </a:rPr>
              <a:t>的授权下</a:t>
            </a:r>
            <a:endParaRPr lang="en-US" altLang="zh-CN" sz="3200" b="1" dirty="0" smtClean="0">
              <a:solidFill>
                <a:srgbClr val="FF0000"/>
              </a:solidFill>
              <a:latin typeface="Times New Roman" panose="02020603050405020304" pitchFamily="18" charset="0"/>
              <a:cs typeface="Times New Roman" panose="02020603050405020304" pitchFamily="18" charset="0"/>
            </a:endParaRPr>
          </a:p>
          <a:p>
            <a:r>
              <a:rPr lang="zh-CN" altLang="en-US" sz="3200" b="1" dirty="0" smtClean="0">
                <a:solidFill>
                  <a:srgbClr val="FF0000"/>
                </a:solidFill>
                <a:latin typeface="Times New Roman" panose="02020603050405020304" pitchFamily="18" charset="0"/>
                <a:cs typeface="Times New Roman" panose="02020603050405020304" pitchFamily="18" charset="0"/>
              </a:rPr>
              <a:t>将信息传达给</a:t>
            </a:r>
            <a:endParaRPr lang="en-US" altLang="zh-CN" sz="3200" b="1" dirty="0" smtClean="0">
              <a:solidFill>
                <a:srgbClr val="FF0000"/>
              </a:solidFill>
              <a:latin typeface="Times New Roman" panose="02020603050405020304" pitchFamily="18" charset="0"/>
              <a:cs typeface="Times New Roman" panose="02020603050405020304" pitchFamily="18" charset="0"/>
            </a:endParaRPr>
          </a:p>
          <a:p>
            <a:r>
              <a:rPr lang="zh-CN" altLang="en-US" sz="3200" b="1" dirty="0" smtClean="0">
                <a:solidFill>
                  <a:srgbClr val="FF0000"/>
                </a:solidFill>
                <a:latin typeface="Times New Roman" panose="02020603050405020304" pitchFamily="18" charset="0"/>
                <a:cs typeface="Times New Roman" panose="02020603050405020304" pitchFamily="18" charset="0"/>
              </a:rPr>
              <a:t>电话询问</a:t>
            </a:r>
            <a:endParaRPr lang="en-US" altLang="zh-CN" sz="3200" b="1" dirty="0" smtClean="0">
              <a:solidFill>
                <a:srgbClr val="FF0000"/>
              </a:solidFill>
              <a:latin typeface="Times New Roman" panose="02020603050405020304" pitchFamily="18" charset="0"/>
              <a:cs typeface="Times New Roman" panose="02020603050405020304" pitchFamily="18" charset="0"/>
            </a:endParaRPr>
          </a:p>
          <a:p>
            <a:r>
              <a:rPr lang="zh-CN" altLang="en-US" sz="3200" b="1" dirty="0">
                <a:solidFill>
                  <a:srgbClr val="FF0000"/>
                </a:solidFill>
                <a:latin typeface="Times New Roman" panose="02020603050405020304" pitchFamily="18" charset="0"/>
                <a:cs typeface="Times New Roman" panose="02020603050405020304" pitchFamily="18" charset="0"/>
              </a:rPr>
              <a:t>转弯</a:t>
            </a:r>
            <a:r>
              <a:rPr lang="zh-CN" altLang="en-US" sz="3200" b="1" dirty="0" smtClean="0">
                <a:solidFill>
                  <a:srgbClr val="FF0000"/>
                </a:solidFill>
                <a:latin typeface="Times New Roman" panose="02020603050405020304" pitchFamily="18" charset="0"/>
                <a:cs typeface="Times New Roman" panose="02020603050405020304" pitchFamily="18" charset="0"/>
              </a:rPr>
              <a:t>处发信号</a:t>
            </a:r>
            <a:endParaRPr lang="en-US" altLang="zh-CN" sz="3200" b="1" dirty="0" smtClean="0">
              <a:solidFill>
                <a:srgbClr val="FF0000"/>
              </a:solidFill>
              <a:latin typeface="Times New Roman" panose="02020603050405020304" pitchFamily="18" charset="0"/>
              <a:cs typeface="Times New Roman" panose="02020603050405020304" pitchFamily="18" charset="0"/>
            </a:endParaRPr>
          </a:p>
          <a:p>
            <a:r>
              <a:rPr lang="zh-CN" altLang="en-US" sz="3200" b="1" dirty="0" smtClean="0">
                <a:solidFill>
                  <a:srgbClr val="FF0000"/>
                </a:solidFill>
                <a:latin typeface="Times New Roman" panose="02020603050405020304" pitchFamily="18" charset="0"/>
                <a:cs typeface="Times New Roman" panose="02020603050405020304" pitchFamily="18" charset="0"/>
              </a:rPr>
              <a:t>在十字路口</a:t>
            </a:r>
            <a:endParaRPr lang="en-US" altLang="zh-CN" sz="3200" b="1" dirty="0" smtClean="0">
              <a:solidFill>
                <a:srgbClr val="FF0000"/>
              </a:solidFill>
              <a:latin typeface="Times New Roman" panose="02020603050405020304" pitchFamily="18" charset="0"/>
              <a:cs typeface="Times New Roman" panose="02020603050405020304" pitchFamily="18" charset="0"/>
            </a:endParaRPr>
          </a:p>
          <a:p>
            <a:r>
              <a:rPr lang="zh-CN" altLang="en-US" sz="3200" b="1" dirty="0" smtClean="0">
                <a:solidFill>
                  <a:srgbClr val="FF0000"/>
                </a:solidFill>
                <a:latin typeface="Times New Roman" panose="02020603050405020304" pitchFamily="18" charset="0"/>
                <a:cs typeface="Times New Roman" panose="02020603050405020304" pitchFamily="18" charset="0"/>
              </a:rPr>
              <a:t>爆胎</a:t>
            </a:r>
            <a:endParaRPr lang="en-US" altLang="zh-CN" sz="3200" b="1" dirty="0" smtClean="0">
              <a:solidFill>
                <a:srgbClr val="FF0000"/>
              </a:solidFill>
              <a:latin typeface="Times New Roman" panose="02020603050405020304" pitchFamily="18" charset="0"/>
              <a:cs typeface="Times New Roman" panose="02020603050405020304" pitchFamily="18" charset="0"/>
            </a:endParaRPr>
          </a:p>
          <a:p>
            <a:r>
              <a:rPr lang="zh-CN" altLang="en-US" sz="3200" b="1" dirty="0" smtClean="0">
                <a:solidFill>
                  <a:srgbClr val="FF0000"/>
                </a:solidFill>
                <a:latin typeface="Times New Roman" panose="02020603050405020304" pitchFamily="18" charset="0"/>
                <a:cs typeface="Times New Roman" panose="02020603050405020304" pitchFamily="18" charset="0"/>
              </a:rPr>
              <a:t>违反法律</a:t>
            </a:r>
            <a:endParaRPr lang="en-US" altLang="zh-CN" sz="3200" b="1" dirty="0" smtClean="0">
              <a:solidFill>
                <a:srgbClr val="FF0000"/>
              </a:solidFill>
              <a:latin typeface="Times New Roman" panose="02020603050405020304" pitchFamily="18" charset="0"/>
              <a:cs typeface="Times New Roman" panose="02020603050405020304" pitchFamily="18" charset="0"/>
            </a:endParaRPr>
          </a:p>
          <a:p>
            <a:r>
              <a:rPr lang="zh-CN" altLang="en-US" sz="3200" b="1" dirty="0" smtClean="0">
                <a:solidFill>
                  <a:srgbClr val="FF0000"/>
                </a:solidFill>
                <a:latin typeface="Times New Roman" panose="02020603050405020304" pitchFamily="18" charset="0"/>
                <a:cs typeface="Times New Roman" panose="02020603050405020304" pitchFamily="18" charset="0"/>
              </a:rPr>
              <a:t>交通堵塞中生气</a:t>
            </a:r>
            <a:endParaRPr lang="en-US" altLang="zh-CN" sz="3200" b="1" dirty="0" smtClean="0">
              <a:solidFill>
                <a:srgbClr val="FF0000"/>
              </a:solidFill>
              <a:latin typeface="Times New Roman" panose="02020603050405020304" pitchFamily="18" charset="0"/>
              <a:cs typeface="Times New Roman" panose="02020603050405020304" pitchFamily="18" charset="0"/>
            </a:endParaRPr>
          </a:p>
          <a:p>
            <a:endParaRPr lang="en-US" altLang="zh-CN" sz="3200" b="1" dirty="0" smtClean="0">
              <a:solidFill>
                <a:srgbClr val="FF0000"/>
              </a:solidFill>
              <a:latin typeface="Times New Roman" panose="02020603050405020304" pitchFamily="18" charset="0"/>
              <a:cs typeface="Times New Roman" panose="02020603050405020304" pitchFamily="18" charset="0"/>
            </a:endParaRPr>
          </a:p>
          <a:p>
            <a:r>
              <a:rPr lang="zh-CN" altLang="en-US" sz="3200" b="1" dirty="0" smtClean="0">
                <a:solidFill>
                  <a:srgbClr val="FF0000"/>
                </a:solidFill>
                <a:latin typeface="Times New Roman" panose="02020603050405020304" pitchFamily="18" charset="0"/>
                <a:cs typeface="Times New Roman" panose="02020603050405020304" pitchFamily="18" charset="0"/>
              </a:rPr>
              <a:t>和骑自行车的人及行人有关的事故</a:t>
            </a:r>
            <a:endParaRPr lang="en-US" altLang="zh-CN" sz="32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824716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 calcmode="lin" valueType="num">
                                      <p:cBhvr additive="base">
                                        <p:cTn id="3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7" end="7"/>
                                            </p:txEl>
                                          </p:spTgt>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anim calcmode="lin" valueType="num">
                                      <p:cBhvr additive="base">
                                        <p:cTn id="39"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
                                            <p:txEl>
                                              <p:pRg st="8" end="8"/>
                                            </p:txEl>
                                          </p:spTgt>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anim calcmode="lin" valueType="num">
                                      <p:cBhvr additive="base">
                                        <p:cTn id="43"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9" end="9"/>
                                            </p:txEl>
                                          </p:spTgt>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3">
                                            <p:txEl>
                                              <p:pRg st="10" end="10"/>
                                            </p:txEl>
                                          </p:spTgt>
                                        </p:tgtEl>
                                        <p:attrNameLst>
                                          <p:attrName>style.visibility</p:attrName>
                                        </p:attrNameLst>
                                      </p:cBhvr>
                                      <p:to>
                                        <p:strVal val="visible"/>
                                      </p:to>
                                    </p:set>
                                    <p:anim calcmode="lin" valueType="num">
                                      <p:cBhvr additive="base">
                                        <p:cTn id="47"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3">
                                            <p:txEl>
                                              <p:pRg st="10" end="10"/>
                                            </p:txEl>
                                          </p:spTgt>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3">
                                            <p:txEl>
                                              <p:pRg st="11" end="11"/>
                                            </p:txEl>
                                          </p:spTgt>
                                        </p:tgtEl>
                                        <p:attrNameLst>
                                          <p:attrName>style.visibility</p:attrName>
                                        </p:attrNameLst>
                                      </p:cBhvr>
                                      <p:to>
                                        <p:strVal val="visible"/>
                                      </p:to>
                                    </p:set>
                                    <p:anim calcmode="lin" valueType="num">
                                      <p:cBhvr additive="base">
                                        <p:cTn id="51"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3">
                                            <p:txEl>
                                              <p:pRg st="11" end="11"/>
                                            </p:txEl>
                                          </p:spTgt>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3">
                                            <p:txEl>
                                              <p:pRg st="12" end="12"/>
                                            </p:txEl>
                                          </p:spTgt>
                                        </p:tgtEl>
                                        <p:attrNameLst>
                                          <p:attrName>style.visibility</p:attrName>
                                        </p:attrNameLst>
                                      </p:cBhvr>
                                      <p:to>
                                        <p:strVal val="visible"/>
                                      </p:to>
                                    </p:set>
                                    <p:anim calcmode="lin" valueType="num">
                                      <p:cBhvr additive="base">
                                        <p:cTn id="55" dur="500" fill="hold"/>
                                        <p:tgtEl>
                                          <p:spTgt spid="3">
                                            <p:txEl>
                                              <p:pRg st="12" end="12"/>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12" end="12"/>
                                            </p:txEl>
                                          </p:spTgt>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3">
                                            <p:txEl>
                                              <p:pRg st="14" end="14"/>
                                            </p:txEl>
                                          </p:spTgt>
                                        </p:tgtEl>
                                        <p:attrNameLst>
                                          <p:attrName>style.visibility</p:attrName>
                                        </p:attrNameLst>
                                      </p:cBhvr>
                                      <p:to>
                                        <p:strVal val="visible"/>
                                      </p:to>
                                    </p:set>
                                    <p:anim calcmode="lin" valueType="num">
                                      <p:cBhvr additive="base">
                                        <p:cTn id="59" dur="500" fill="hold"/>
                                        <p:tgtEl>
                                          <p:spTgt spid="3">
                                            <p:txEl>
                                              <p:pRg st="14" end="14"/>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3">
                                            <p:txEl>
                                              <p:pRg st="14" end="1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6012873" y="0"/>
            <a:ext cx="9236" cy="685800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0" y="174230"/>
            <a:ext cx="5615355" cy="5509200"/>
          </a:xfrm>
          <a:prstGeom prst="rect">
            <a:avLst/>
          </a:prstGeom>
        </p:spPr>
        <p:txBody>
          <a:bodyPr wrap="square">
            <a:spAutoFit/>
          </a:bodyPr>
          <a:lstStyle/>
          <a:p>
            <a:pPr algn="just">
              <a:spcAft>
                <a:spcPts val="0"/>
              </a:spcAft>
            </a:pPr>
            <a:r>
              <a:rPr lang="en-US" altLang="zh-CN" sz="3200" kern="100" dirty="0">
                <a:latin typeface="Times New Roman" panose="02020603050405020304" pitchFamily="18" charset="0"/>
                <a:ea typeface="宋体" panose="02010600030101010101" pitchFamily="2" charset="-122"/>
                <a:cs typeface="Times New Roman" panose="02020603050405020304" pitchFamily="18" charset="0"/>
              </a:rPr>
              <a:t>1.His voice was </a:t>
            </a:r>
            <a:r>
              <a:rPr lang="en-US" altLang="zh-CN" sz="3200" b="1" kern="100" dirty="0">
                <a:latin typeface="Times New Roman" panose="02020603050405020304" pitchFamily="18" charset="0"/>
                <a:ea typeface="宋体" panose="02010600030101010101" pitchFamily="2" charset="-122"/>
                <a:cs typeface="Times New Roman" panose="02020603050405020304" pitchFamily="18" charset="0"/>
              </a:rPr>
              <a:t>choking</a:t>
            </a:r>
            <a:r>
              <a:rPr lang="en-US" altLang="zh-CN" sz="3200" kern="100" dirty="0">
                <a:latin typeface="Times New Roman" panose="02020603050405020304" pitchFamily="18" charset="0"/>
                <a:ea typeface="宋体" panose="02010600030101010101" pitchFamily="2" charset="-122"/>
                <a:cs typeface="Times New Roman" panose="02020603050405020304" pitchFamily="18" charset="0"/>
              </a:rPr>
              <a:t> with rage.</a:t>
            </a:r>
            <a:endParaRPr lang="zh-CN" altLang="zh-CN" sz="3200" kern="100" dirty="0">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altLang="zh-CN" sz="3200" kern="100" dirty="0">
                <a:latin typeface="Times New Roman" panose="02020603050405020304" pitchFamily="18" charset="0"/>
                <a:ea typeface="宋体" panose="02010600030101010101" pitchFamily="2" charset="-122"/>
                <a:cs typeface="Times New Roman" panose="02020603050405020304" pitchFamily="18" charset="0"/>
              </a:rPr>
              <a:t>2.I had already taken steps to </a:t>
            </a:r>
            <a:r>
              <a:rPr lang="en-US" altLang="zh-CN" sz="3200" b="1" kern="100" dirty="0">
                <a:latin typeface="Times New Roman" panose="02020603050405020304" pitchFamily="18" charset="0"/>
                <a:ea typeface="宋体" panose="02010600030101010101" pitchFamily="2" charset="-122"/>
                <a:cs typeface="Times New Roman" panose="02020603050405020304" pitchFamily="18" charset="0"/>
              </a:rPr>
              <a:t>speed up</a:t>
            </a:r>
            <a:r>
              <a:rPr lang="en-US" altLang="zh-CN" sz="3200" kern="100" dirty="0">
                <a:latin typeface="Times New Roman" panose="02020603050405020304" pitchFamily="18" charset="0"/>
                <a:ea typeface="宋体" panose="02010600030101010101" pitchFamily="2" charset="-122"/>
                <a:cs typeface="Times New Roman" panose="02020603050405020304" pitchFamily="18" charset="0"/>
              </a:rPr>
              <a:t> a solution to the problem.</a:t>
            </a:r>
            <a:endParaRPr lang="zh-CN" altLang="zh-CN" sz="3200" kern="100" dirty="0">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altLang="zh-CN" sz="3200" kern="100" dirty="0">
                <a:latin typeface="Times New Roman" panose="02020603050405020304" pitchFamily="18" charset="0"/>
                <a:ea typeface="宋体" panose="02010600030101010101" pitchFamily="2" charset="-122"/>
                <a:cs typeface="Times New Roman" panose="02020603050405020304" pitchFamily="18" charset="0"/>
              </a:rPr>
              <a:t>3.See to it that you’re here  punctually tomorrow, otherwise you’ll face the music.</a:t>
            </a:r>
            <a:endParaRPr lang="zh-CN" altLang="zh-CN" sz="3200" kern="100" dirty="0">
              <a:latin typeface="Calibri" panose="020F0502020204030204" pitchFamily="34" charset="0"/>
              <a:ea typeface="宋体" panose="02010600030101010101" pitchFamily="2" charset="-122"/>
              <a:cs typeface="Times New Roman" panose="02020603050405020304" pitchFamily="18" charset="0"/>
            </a:endParaRPr>
          </a:p>
          <a:p>
            <a:r>
              <a:rPr lang="en-US" altLang="zh-CN" sz="3200" kern="100" dirty="0">
                <a:latin typeface="Times New Roman" panose="02020603050405020304" pitchFamily="18" charset="0"/>
                <a:ea typeface="宋体" panose="02010600030101010101" pitchFamily="2" charset="-122"/>
              </a:rPr>
              <a:t>4. If he had broken the contract with them, he would have paid them lots of money as a fine.</a:t>
            </a:r>
            <a:endParaRPr lang="zh-CN" altLang="en-US" sz="3200" dirty="0"/>
          </a:p>
        </p:txBody>
      </p:sp>
      <p:sp>
        <p:nvSpPr>
          <p:cNvPr id="6" name="矩形 5"/>
          <p:cNvSpPr/>
          <p:nvPr/>
        </p:nvSpPr>
        <p:spPr>
          <a:xfrm>
            <a:off x="6096000" y="361799"/>
            <a:ext cx="6096000" cy="4524315"/>
          </a:xfrm>
          <a:prstGeom prst="rect">
            <a:avLst/>
          </a:prstGeom>
        </p:spPr>
        <p:txBody>
          <a:bodyPr>
            <a:spAutoFit/>
          </a:bodyPr>
          <a:lstStyle/>
          <a:p>
            <a:pPr marL="342900" lvl="0" indent="-342900" algn="just">
              <a:spcAft>
                <a:spcPts val="0"/>
              </a:spcAft>
              <a:buFont typeface="+mj-lt"/>
              <a:buAutoNum type="arabicPeriod"/>
            </a:pPr>
            <a:r>
              <a:rPr lang="zh-CN" altLang="zh-CN" sz="3600" kern="100" dirty="0">
                <a:latin typeface="Times New Roman" panose="02020603050405020304" pitchFamily="18" charset="0"/>
                <a:ea typeface="宋体" panose="02010600030101010101" pitchFamily="2" charset="-122"/>
                <a:cs typeface="Times New Roman" panose="02020603050405020304" pitchFamily="18" charset="0"/>
              </a:rPr>
              <a:t>他气得声音哽咽。</a:t>
            </a:r>
            <a:endParaRPr lang="zh-CN" altLang="zh-CN" sz="3600" kern="100" dirty="0">
              <a:latin typeface="Calibri" panose="020F0502020204030204" pitchFamily="34" charset="0"/>
              <a:ea typeface="宋体" panose="02010600030101010101" pitchFamily="2" charset="-122"/>
              <a:cs typeface="Times New Roman" panose="02020603050405020304" pitchFamily="18" charset="0"/>
            </a:endParaRPr>
          </a:p>
          <a:p>
            <a:pPr marL="342900" lvl="0" indent="-342900" algn="just">
              <a:spcAft>
                <a:spcPts val="0"/>
              </a:spcAft>
              <a:buFont typeface="+mj-lt"/>
              <a:buAutoNum type="arabicPeriod"/>
            </a:pPr>
            <a:r>
              <a:rPr lang="zh-CN" altLang="zh-CN" sz="3600" kern="100" dirty="0">
                <a:latin typeface="Times New Roman" panose="02020603050405020304" pitchFamily="18" charset="0"/>
                <a:ea typeface="宋体" panose="02010600030101010101" pitchFamily="2" charset="-122"/>
                <a:cs typeface="Times New Roman" panose="02020603050405020304" pitchFamily="18" charset="0"/>
              </a:rPr>
              <a:t>我已经采取了措施来加速解决这个问题。</a:t>
            </a:r>
            <a:endParaRPr lang="zh-CN" altLang="zh-CN" sz="3600" kern="100" dirty="0">
              <a:latin typeface="Calibri" panose="020F0502020204030204" pitchFamily="34" charset="0"/>
              <a:ea typeface="宋体" panose="02010600030101010101" pitchFamily="2" charset="-122"/>
              <a:cs typeface="Times New Roman" panose="02020603050405020304" pitchFamily="18" charset="0"/>
            </a:endParaRPr>
          </a:p>
          <a:p>
            <a:pPr marL="342900" lvl="0" indent="-342900" algn="just">
              <a:spcAft>
                <a:spcPts val="0"/>
              </a:spcAft>
              <a:buFont typeface="+mj-lt"/>
              <a:buAutoNum type="arabicPeriod"/>
            </a:pPr>
            <a:r>
              <a:rPr lang="zh-CN" altLang="zh-CN" sz="3600" kern="100" dirty="0">
                <a:latin typeface="Times New Roman" panose="02020603050405020304" pitchFamily="18" charset="0"/>
                <a:ea typeface="宋体" panose="02010600030101010101" pitchFamily="2" charset="-122"/>
                <a:cs typeface="Times New Roman" panose="02020603050405020304" pitchFamily="18" charset="0"/>
              </a:rPr>
              <a:t>确保你明天准时到，否则自己承担后果。</a:t>
            </a:r>
            <a:endParaRPr lang="zh-CN" altLang="zh-CN" sz="3600" kern="100" dirty="0">
              <a:latin typeface="Calibri" panose="020F0502020204030204" pitchFamily="34" charset="0"/>
              <a:ea typeface="宋体" panose="02010600030101010101" pitchFamily="2" charset="-122"/>
              <a:cs typeface="Times New Roman" panose="02020603050405020304" pitchFamily="18" charset="0"/>
            </a:endParaRPr>
          </a:p>
          <a:p>
            <a:r>
              <a:rPr lang="en-US" altLang="zh-CN" sz="3600" kern="100" dirty="0" smtClean="0">
                <a:latin typeface="Times New Roman" panose="02020603050405020304" pitchFamily="18" charset="0"/>
                <a:ea typeface="宋体" panose="02010600030101010101" pitchFamily="2" charset="-122"/>
                <a:cs typeface="Times New Roman" panose="02020603050405020304" pitchFamily="18" charset="0"/>
              </a:rPr>
              <a:t>4.</a:t>
            </a:r>
            <a:r>
              <a:rPr lang="zh-CN" altLang="zh-CN" sz="3600" kern="100" dirty="0" smtClean="0">
                <a:latin typeface="Times New Roman" panose="02020603050405020304" pitchFamily="18" charset="0"/>
                <a:ea typeface="宋体" panose="02010600030101010101" pitchFamily="2" charset="-122"/>
                <a:cs typeface="Times New Roman" panose="02020603050405020304" pitchFamily="18" charset="0"/>
              </a:rPr>
              <a:t>如果</a:t>
            </a:r>
            <a:r>
              <a:rPr lang="zh-CN" altLang="zh-CN" sz="3600" kern="100" dirty="0">
                <a:latin typeface="Times New Roman" panose="02020603050405020304" pitchFamily="18" charset="0"/>
                <a:ea typeface="宋体" panose="02010600030101010101" pitchFamily="2" charset="-122"/>
                <a:cs typeface="Times New Roman" panose="02020603050405020304" pitchFamily="18" charset="0"/>
              </a:rPr>
              <a:t>他违反了与他们的合同，他会付给他们很多钱作为罚款。</a:t>
            </a:r>
            <a:endParaRPr lang="zh-CN" altLang="en-US" sz="3600" dirty="0"/>
          </a:p>
        </p:txBody>
      </p:sp>
    </p:spTree>
    <p:extLst>
      <p:ext uri="{BB962C8B-B14F-4D97-AF65-F5344CB8AC3E}">
        <p14:creationId xmlns:p14="http://schemas.microsoft.com/office/powerpoint/2010/main" val="3615906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64122" y="156480"/>
            <a:ext cx="11922370" cy="6494085"/>
          </a:xfrm>
          <a:prstGeom prst="rect">
            <a:avLst/>
          </a:prstGeom>
        </p:spPr>
        <p:txBody>
          <a:bodyPr wrap="square">
            <a:spAutoFit/>
          </a:bodyPr>
          <a:lstStyle/>
          <a:p>
            <a:pPr algn="just">
              <a:spcAft>
                <a:spcPts val="0"/>
              </a:spcAft>
            </a:pPr>
            <a:r>
              <a:rPr lang="en-US" altLang="zh-CN" sz="3200" b="1" i="1" dirty="0">
                <a:latin typeface="Times New Roman" panose="02020603050405020304" pitchFamily="18" charset="0"/>
                <a:ea typeface="宋体" panose="02010600030101010101" pitchFamily="2" charset="-122"/>
                <a:cs typeface="Times New Roman" panose="02020603050405020304" pitchFamily="18" charset="0"/>
              </a:rPr>
              <a:t>We asked the girl if she would like to sing with us.</a:t>
            </a:r>
            <a:r>
              <a:rPr lang="en-US" altLang="zh-CN" sz="320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After some hesitation,</a:t>
            </a:r>
            <a:r>
              <a:rPr lang="en-US" altLang="zh-CN" sz="3200" dirty="0">
                <a:latin typeface="Times New Roman" panose="02020603050405020304" pitchFamily="18" charset="0"/>
                <a:ea typeface="宋体" panose="02010600030101010101" pitchFamily="2" charset="-122"/>
                <a:cs typeface="Times New Roman" panose="02020603050405020304" pitchFamily="18" charset="0"/>
              </a:rPr>
              <a:t> she refused our invitation,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saying </a:t>
            </a:r>
            <a:r>
              <a:rPr lang="en-US" altLang="zh-CN" sz="3200" dirty="0">
                <a:latin typeface="Times New Roman" panose="02020603050405020304" pitchFamily="18" charset="0"/>
                <a:ea typeface="宋体" panose="02010600030101010101" pitchFamily="2" charset="-122"/>
                <a:cs typeface="Times New Roman" panose="02020603050405020304" pitchFamily="18" charset="0"/>
              </a:rPr>
              <a:t>she had never sung in front of audience before and that she was afraid of messing it up. However, after our constant encouragement and persuasion, she finally made up her mind to give it a shot/try.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Surprisingly,</a:t>
            </a:r>
            <a:r>
              <a:rPr lang="en-US" altLang="zh-CN" sz="3200" dirty="0">
                <a:latin typeface="Times New Roman" panose="02020603050405020304" pitchFamily="18" charset="0"/>
                <a:ea typeface="宋体" panose="02010600030101010101" pitchFamily="2" charset="-122"/>
                <a:cs typeface="Times New Roman" panose="02020603050405020304" pitchFamily="18" charset="0"/>
              </a:rPr>
              <a:t> her soft and melodious voice made her performance a great success. All the audience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burst into thunderous applause</a:t>
            </a:r>
            <a:r>
              <a:rPr lang="en-US" altLang="zh-CN" sz="3200" dirty="0">
                <a:latin typeface="Times New Roman" panose="02020603050405020304" pitchFamily="18" charset="0"/>
                <a:ea typeface="宋体" panose="02010600030101010101" pitchFamily="2" charset="-122"/>
                <a:cs typeface="Times New Roman" panose="02020603050405020304" pitchFamily="18" charset="0"/>
              </a:rPr>
              <a:t> and cheers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which lasted </a:t>
            </a:r>
            <a:r>
              <a:rPr lang="en-US" altLang="zh-CN" sz="3200" dirty="0">
                <a:latin typeface="Times New Roman" panose="02020603050405020304" pitchFamily="18" charset="0"/>
                <a:ea typeface="宋体" panose="02010600030101010101" pitchFamily="2" charset="-122"/>
                <a:cs typeface="Times New Roman" panose="02020603050405020304" pitchFamily="18" charset="0"/>
              </a:rPr>
              <a:t>several minutes at the end of her performance.</a:t>
            </a:r>
            <a:endParaRPr lang="zh-CN" altLang="zh-CN" sz="3200" kern="100" dirty="0">
              <a:latin typeface="Calibri" panose="020F0502020204030204" pitchFamily="34" charset="0"/>
              <a:ea typeface="宋体" panose="02010600030101010101" pitchFamily="2" charset="-122"/>
              <a:cs typeface="Times New Roman" panose="02020603050405020304" pitchFamily="18" charset="0"/>
            </a:endParaRPr>
          </a:p>
          <a:p>
            <a:r>
              <a:rPr lang="zh-CN" altLang="zh-CN" sz="3200" dirty="0">
                <a:latin typeface="Times New Roman" panose="02020603050405020304" pitchFamily="18" charset="0"/>
                <a:ea typeface="宋体" panose="02010600030101010101" pitchFamily="2" charset="-122"/>
                <a:cs typeface="Times New Roman" panose="02020603050405020304" pitchFamily="18" charset="0"/>
              </a:rPr>
              <a:t>我们问她是否愿意和我们一起唱。犹豫了一会儿，她拒绝了我们的邀请，说她从来没有在大众面前唱过歌，她害怕把事搞砸。然而，在我们不断的鼓励和说服之后，她最终决定尝试一下。出乎意料地，她轻柔又悦耳的嗓音让她的表演很成功。在她表演结束之后，所有的观众都爆发出震耳欲聋的掌声和欢呼声，经久不息。</a:t>
            </a:r>
            <a:endParaRPr lang="zh-CN" altLang="zh-CN" sz="32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22631983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1992708" cy="6001643"/>
          </a:xfrm>
          <a:prstGeom prst="rect">
            <a:avLst/>
          </a:prstGeom>
        </p:spPr>
        <p:txBody>
          <a:bodyPr wrap="square">
            <a:spAutoFit/>
          </a:bodyPr>
          <a:lstStyle/>
          <a:p>
            <a:pPr algn="just">
              <a:spcAft>
                <a:spcPts val="0"/>
              </a:spcAft>
            </a:pPr>
            <a:r>
              <a:rPr lang="en-US" altLang="zh-CN" sz="3200" dirty="0">
                <a:latin typeface="Times New Roman" panose="02020603050405020304" pitchFamily="18" charset="0"/>
                <a:ea typeface="宋体" panose="02010600030101010101" pitchFamily="2" charset="-122"/>
                <a:cs typeface="Times New Roman" panose="02020603050405020304" pitchFamily="18" charset="0"/>
              </a:rPr>
              <a:t>After her performance, I saw a change in the girl's eyes. They seemed much brighter than when I had first met her just a couple of hours ago. She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appeared to have gained a lot of confidence</a:t>
            </a:r>
            <a:r>
              <a:rPr lang="en-US" altLang="zh-CN" sz="3200" dirty="0">
                <a:latin typeface="Times New Roman" panose="02020603050405020304" pitchFamily="18" charset="0"/>
                <a:ea typeface="宋体" panose="02010600030101010101" pitchFamily="2" charset="-122"/>
                <a:cs typeface="Times New Roman" panose="02020603050405020304" pitchFamily="18" charset="0"/>
              </a:rPr>
              <a:t> from this experience. She told me we had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made her day</a:t>
            </a:r>
            <a:r>
              <a:rPr lang="en-US" altLang="zh-CN" sz="3200" dirty="0">
                <a:latin typeface="Times New Roman" panose="02020603050405020304" pitchFamily="18" charset="0"/>
                <a:ea typeface="宋体" panose="02010600030101010101" pitchFamily="2" charset="-122"/>
                <a:cs typeface="Times New Roman" panose="02020603050405020304" pitchFamily="18" charset="0"/>
              </a:rPr>
              <a:t>. A bright smile spread across the little girl's face. I was pleased that I didn't miss the opportunity to help others. Not only did I help those in need, but also it allows me to taste the sweetness of helping others.</a:t>
            </a:r>
            <a:endParaRPr lang="zh-CN" altLang="zh-CN" sz="3200" kern="100" dirty="0">
              <a:latin typeface="Calibri" panose="020F0502020204030204" pitchFamily="34" charset="0"/>
              <a:ea typeface="宋体" panose="02010600030101010101" pitchFamily="2" charset="-122"/>
              <a:cs typeface="Times New Roman" panose="02020603050405020304" pitchFamily="18" charset="0"/>
            </a:endParaRPr>
          </a:p>
          <a:p>
            <a:r>
              <a:rPr lang="zh-CN" altLang="zh-CN" sz="3200" dirty="0">
                <a:latin typeface="Times New Roman" panose="02020603050405020304" pitchFamily="18" charset="0"/>
                <a:ea typeface="宋体" panose="02010600030101010101" pitchFamily="2" charset="-122"/>
                <a:cs typeface="Times New Roman" panose="02020603050405020304" pitchFamily="18" charset="0"/>
              </a:rPr>
              <a:t>在她表演后，我看到她眼中的变化。似乎比我几个小时前第一次看到时更明亮了。她似乎从这次经历中获得了很多自信。她告诉我，我们让她今天很开心。小女孩的脸上洋溢着灿烂的笑容。我很高兴没有错过这次帮助别人的机会。我不仅帮助了那些需要帮助的人，而且也让我品尝到帮助他人的甜蜜。</a:t>
            </a:r>
            <a:endParaRPr lang="zh-CN" altLang="zh-CN" sz="32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22538901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79</TotalTime>
  <Words>1028</Words>
  <Application>Microsoft Office PowerPoint</Application>
  <PresentationFormat>自定义</PresentationFormat>
  <Paragraphs>107</Paragraphs>
  <Slides>9</Slides>
  <Notes>0</Notes>
  <HiddenSlides>0</HiddenSlides>
  <MMClips>0</MMClips>
  <ScaleCrop>false</ScaleCrop>
  <HeadingPairs>
    <vt:vector size="4" baseType="variant">
      <vt:variant>
        <vt:lpstr>主题</vt:lpstr>
      </vt:variant>
      <vt:variant>
        <vt:i4>1</vt:i4>
      </vt:variant>
      <vt:variant>
        <vt:lpstr>幻灯片标题</vt:lpstr>
      </vt:variant>
      <vt:variant>
        <vt:i4>9</vt:i4>
      </vt:variant>
    </vt:vector>
  </HeadingPairs>
  <TitlesOfParts>
    <vt:vector size="10"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JOY Chan PC</dc:creator>
  <cp:lastModifiedBy>AutoBVT</cp:lastModifiedBy>
  <cp:revision>14</cp:revision>
  <dcterms:created xsi:type="dcterms:W3CDTF">2022-01-21T08:03:20Z</dcterms:created>
  <dcterms:modified xsi:type="dcterms:W3CDTF">2022-02-21T03:04:20Z</dcterms:modified>
</cp:coreProperties>
</file>