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366" r:id="rId4"/>
    <p:sldId id="367" r:id="rId5"/>
    <p:sldId id="371" r:id="rId6"/>
    <p:sldId id="372" r:id="rId7"/>
    <p:sldId id="379" r:id="rId8"/>
    <p:sldId id="373" r:id="rId9"/>
    <p:sldId id="376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422" r:id="rId20"/>
    <p:sldId id="419" r:id="rId21"/>
    <p:sldId id="420" r:id="rId22"/>
    <p:sldId id="421" r:id="rId23"/>
    <p:sldId id="409" r:id="rId24"/>
    <p:sldId id="423" r:id="rId25"/>
    <p:sldId id="424" r:id="rId26"/>
    <p:sldId id="425" r:id="rId27"/>
    <p:sldId id="426" r:id="rId28"/>
    <p:sldId id="427" r:id="rId29"/>
    <p:sldId id="428" r:id="rId30"/>
    <p:sldId id="429" r:id="rId31"/>
    <p:sldId id="430" r:id="rId32"/>
    <p:sldId id="431" r:id="rId33"/>
    <p:sldId id="432" r:id="rId34"/>
    <p:sldId id="433" r:id="rId35"/>
    <p:sldId id="434" r:id="rId36"/>
    <p:sldId id="435" r:id="rId37"/>
    <p:sldId id="286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98" autoAdjust="0"/>
    <p:restoredTop sz="94660"/>
  </p:normalViewPr>
  <p:slideViewPr>
    <p:cSldViewPr snapToGrid="0">
      <p:cViewPr varScale="1">
        <p:scale>
          <a:sx n="86" d="100"/>
          <a:sy n="86" d="100"/>
        </p:scale>
        <p:origin x="451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tags" Target="tags/tag370.xml" /><Relationship Id="rId4" Type="http://schemas.openxmlformats.org/officeDocument/2006/relationships/slide" Target="slides/slide2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23C4B-6336-4786-B85B-3533E0A34D1B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7B8F3-F759-4CC3-AA8E-1CF1F18862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47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23785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5225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1105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240979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12420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55543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0582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75096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22711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176961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3798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../media/image1.jpe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16C88-1DBC-4A6F-B7E7-3EF051E8B715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8A7E-8CFB-4EE6-B02F-58142BF95A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836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9.xml" /><Relationship Id="rId11" Type="http://schemas.openxmlformats.org/officeDocument/2006/relationships/image" Target="../media/image4.jpeg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image" Target="../media/image2.png" /><Relationship Id="rId5" Type="http://schemas.openxmlformats.org/officeDocument/2006/relationships/tags" Target="../tags/tag85.xml" /><Relationship Id="rId6" Type="http://schemas.openxmlformats.org/officeDocument/2006/relationships/image" Target="../media/image3.png" /><Relationship Id="rId7" Type="http://schemas.openxmlformats.org/officeDocument/2006/relationships/tags" Target="../tags/tag86.xml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0.xml" /><Relationship Id="rId3" Type="http://schemas.openxmlformats.org/officeDocument/2006/relationships/image" Target="../media/image8.png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tags" Target="../tags/tag174.xml" /><Relationship Id="rId8" Type="http://schemas.openxmlformats.org/officeDocument/2006/relationships/tags" Target="../tags/tag175.xml" /><Relationship Id="rId9" Type="http://schemas.openxmlformats.org/officeDocument/2006/relationships/tags" Target="../tags/tag17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7.xml" /><Relationship Id="rId3" Type="http://schemas.openxmlformats.org/officeDocument/2006/relationships/image" Target="../media/image8.png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Relationship Id="rId9" Type="http://schemas.openxmlformats.org/officeDocument/2006/relationships/tags" Target="../tags/tag18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4.xml" /><Relationship Id="rId3" Type="http://schemas.openxmlformats.org/officeDocument/2006/relationships/image" Target="../media/image8.png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1.xml" /><Relationship Id="rId3" Type="http://schemas.openxmlformats.org/officeDocument/2006/relationships/image" Target="../media/image8.png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8.xml" /><Relationship Id="rId3" Type="http://schemas.openxmlformats.org/officeDocument/2006/relationships/image" Target="../media/image8.png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tags" Target="../tags/tag203.xml" /><Relationship Id="rId9" Type="http://schemas.openxmlformats.org/officeDocument/2006/relationships/tags" Target="../tags/tag20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5.xml" /><Relationship Id="rId3" Type="http://schemas.openxmlformats.org/officeDocument/2006/relationships/image" Target="../media/image8.png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2.xml" /><Relationship Id="rId3" Type="http://schemas.openxmlformats.org/officeDocument/2006/relationships/image" Target="../media/image8.png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Relationship Id="rId7" Type="http://schemas.openxmlformats.org/officeDocument/2006/relationships/tags" Target="../tags/tag216.xml" /><Relationship Id="rId8" Type="http://schemas.openxmlformats.org/officeDocument/2006/relationships/tags" Target="../tags/tag217.xml" /><Relationship Id="rId9" Type="http://schemas.openxmlformats.org/officeDocument/2006/relationships/tags" Target="../tags/tag2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.xml" /><Relationship Id="rId3" Type="http://schemas.openxmlformats.org/officeDocument/2006/relationships/image" Target="../media/image8.png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Relationship Id="rId7" Type="http://schemas.openxmlformats.org/officeDocument/2006/relationships/tags" Target="../tags/tag223.xml" /><Relationship Id="rId8" Type="http://schemas.openxmlformats.org/officeDocument/2006/relationships/tags" Target="../tags/tag224.xml" /><Relationship Id="rId9" Type="http://schemas.openxmlformats.org/officeDocument/2006/relationships/tags" Target="../tags/tag22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6.xml" /><Relationship Id="rId3" Type="http://schemas.openxmlformats.org/officeDocument/2006/relationships/image" Target="../media/image8.png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tags" Target="../tags/tag23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3.xml" /><Relationship Id="rId3" Type="http://schemas.openxmlformats.org/officeDocument/2006/relationships/image" Target="../media/image8.png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5.xml" /><Relationship Id="rId11" Type="http://schemas.openxmlformats.org/officeDocument/2006/relationships/image" Target="../media/image2.png" /><Relationship Id="rId12" Type="http://schemas.openxmlformats.org/officeDocument/2006/relationships/tags" Target="../tags/tag96.xml" /><Relationship Id="rId13" Type="http://schemas.openxmlformats.org/officeDocument/2006/relationships/tags" Target="../tags/tag97.xml" /><Relationship Id="rId14" Type="http://schemas.openxmlformats.org/officeDocument/2006/relationships/tags" Target="../tags/tag98.xml" /><Relationship Id="rId15" Type="http://schemas.openxmlformats.org/officeDocument/2006/relationships/tags" Target="../tags/tag99.xml" /><Relationship Id="rId16" Type="http://schemas.openxmlformats.org/officeDocument/2006/relationships/tags" Target="../tags/tag100.xml" /><Relationship Id="rId17" Type="http://schemas.openxmlformats.org/officeDocument/2006/relationships/tags" Target="../tags/tag101.xml" /><Relationship Id="rId18" Type="http://schemas.openxmlformats.org/officeDocument/2006/relationships/tags" Target="../tags/tag102.xml" /><Relationship Id="rId19" Type="http://schemas.openxmlformats.org/officeDocument/2006/relationships/tags" Target="../tags/tag103.xml" /><Relationship Id="rId2" Type="http://schemas.openxmlformats.org/officeDocument/2006/relationships/tags" Target="../tags/tag90.xml" /><Relationship Id="rId20" Type="http://schemas.openxmlformats.org/officeDocument/2006/relationships/tags" Target="../tags/tag104.xml" /><Relationship Id="rId21" Type="http://schemas.openxmlformats.org/officeDocument/2006/relationships/tags" Target="../tags/tag105.xml" /><Relationship Id="rId22" Type="http://schemas.openxmlformats.org/officeDocument/2006/relationships/tags" Target="../tags/tag106.xml" /><Relationship Id="rId23" Type="http://schemas.openxmlformats.org/officeDocument/2006/relationships/tags" Target="../tags/tag107.xml" /><Relationship Id="rId24" Type="http://schemas.openxmlformats.org/officeDocument/2006/relationships/tags" Target="../tags/tag108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image" Target="../media/image5.png" /><Relationship Id="rId7" Type="http://schemas.microsoft.com/office/2007/relationships/hdphoto" Target="../media/image6.wdp" /><Relationship Id="rId8" Type="http://schemas.openxmlformats.org/officeDocument/2006/relationships/tags" Target="../tags/tag94.xml" /><Relationship Id="rId9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0.xml" /><Relationship Id="rId3" Type="http://schemas.openxmlformats.org/officeDocument/2006/relationships/image" Target="../media/image8.png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tags" Target="../tags/tag244.xml" /><Relationship Id="rId8" Type="http://schemas.openxmlformats.org/officeDocument/2006/relationships/tags" Target="../tags/tag245.xml" /><Relationship Id="rId9" Type="http://schemas.openxmlformats.org/officeDocument/2006/relationships/tags" Target="../tags/tag24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4.xml" /><Relationship Id="rId2" Type="http://schemas.openxmlformats.org/officeDocument/2006/relationships/tags" Target="../tags/tag247.xml" /><Relationship Id="rId3" Type="http://schemas.openxmlformats.org/officeDocument/2006/relationships/image" Target="../media/image8.png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tags" Target="../tags/tag251.xml" /><Relationship Id="rId8" Type="http://schemas.openxmlformats.org/officeDocument/2006/relationships/tags" Target="../tags/tag252.xml" /><Relationship Id="rId9" Type="http://schemas.openxmlformats.org/officeDocument/2006/relationships/tags" Target="../tags/tag25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2.xml" /><Relationship Id="rId2" Type="http://schemas.openxmlformats.org/officeDocument/2006/relationships/tags" Target="../tags/tag255.xml" /><Relationship Id="rId3" Type="http://schemas.openxmlformats.org/officeDocument/2006/relationships/image" Target="../media/image8.png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tags" Target="../tags/tag259.xml" /><Relationship Id="rId8" Type="http://schemas.openxmlformats.org/officeDocument/2006/relationships/tags" Target="../tags/tag260.xml" /><Relationship Id="rId9" Type="http://schemas.openxmlformats.org/officeDocument/2006/relationships/tags" Target="../tags/tag26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0.xml" /><Relationship Id="rId2" Type="http://schemas.openxmlformats.org/officeDocument/2006/relationships/tags" Target="../tags/tag263.xml" /><Relationship Id="rId3" Type="http://schemas.openxmlformats.org/officeDocument/2006/relationships/image" Target="../media/image8.png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tags" Target="../tags/tag268.xml" /><Relationship Id="rId9" Type="http://schemas.openxmlformats.org/officeDocument/2006/relationships/tags" Target="../tags/tag26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8.xml" /><Relationship Id="rId2" Type="http://schemas.openxmlformats.org/officeDocument/2006/relationships/tags" Target="../tags/tag271.xml" /><Relationship Id="rId3" Type="http://schemas.openxmlformats.org/officeDocument/2006/relationships/image" Target="../media/image8.png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tags" Target="../tags/tag275.xml" /><Relationship Id="rId8" Type="http://schemas.openxmlformats.org/officeDocument/2006/relationships/tags" Target="../tags/tag276.xml" /><Relationship Id="rId9" Type="http://schemas.openxmlformats.org/officeDocument/2006/relationships/tags" Target="../tags/tag27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6.xml" /><Relationship Id="rId2" Type="http://schemas.openxmlformats.org/officeDocument/2006/relationships/tags" Target="../tags/tag279.xml" /><Relationship Id="rId3" Type="http://schemas.openxmlformats.org/officeDocument/2006/relationships/image" Target="../media/image8.png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tags" Target="../tags/tag283.xml" /><Relationship Id="rId8" Type="http://schemas.openxmlformats.org/officeDocument/2006/relationships/tags" Target="../tags/tag284.xml" /><Relationship Id="rId9" Type="http://schemas.openxmlformats.org/officeDocument/2006/relationships/tags" Target="../tags/tag28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4.xml" /><Relationship Id="rId2" Type="http://schemas.openxmlformats.org/officeDocument/2006/relationships/tags" Target="../tags/tag287.xml" /><Relationship Id="rId3" Type="http://schemas.openxmlformats.org/officeDocument/2006/relationships/image" Target="../media/image8.png" /><Relationship Id="rId4" Type="http://schemas.openxmlformats.org/officeDocument/2006/relationships/tags" Target="../tags/tag288.xml" /><Relationship Id="rId5" Type="http://schemas.openxmlformats.org/officeDocument/2006/relationships/tags" Target="../tags/tag289.xml" /><Relationship Id="rId6" Type="http://schemas.openxmlformats.org/officeDocument/2006/relationships/tags" Target="../tags/tag290.xml" /><Relationship Id="rId7" Type="http://schemas.openxmlformats.org/officeDocument/2006/relationships/tags" Target="../tags/tag291.xml" /><Relationship Id="rId8" Type="http://schemas.openxmlformats.org/officeDocument/2006/relationships/tags" Target="../tags/tag292.xml" /><Relationship Id="rId9" Type="http://schemas.openxmlformats.org/officeDocument/2006/relationships/tags" Target="../tags/tag29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2.xml" /><Relationship Id="rId2" Type="http://schemas.openxmlformats.org/officeDocument/2006/relationships/tags" Target="../tags/tag295.xml" /><Relationship Id="rId3" Type="http://schemas.openxmlformats.org/officeDocument/2006/relationships/image" Target="../media/image8.png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0.xml" /><Relationship Id="rId2" Type="http://schemas.openxmlformats.org/officeDocument/2006/relationships/tags" Target="../tags/tag303.xml" /><Relationship Id="rId3" Type="http://schemas.openxmlformats.org/officeDocument/2006/relationships/image" Target="../media/image8.png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tags" Target="../tags/tag306.xml" /><Relationship Id="rId7" Type="http://schemas.openxmlformats.org/officeDocument/2006/relationships/tags" Target="../tags/tag307.xml" /><Relationship Id="rId8" Type="http://schemas.openxmlformats.org/officeDocument/2006/relationships/tags" Target="../tags/tag308.xml" /><Relationship Id="rId9" Type="http://schemas.openxmlformats.org/officeDocument/2006/relationships/tags" Target="../tags/tag30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8.xml" /><Relationship Id="rId2" Type="http://schemas.openxmlformats.org/officeDocument/2006/relationships/tags" Target="../tags/tag311.xml" /><Relationship Id="rId3" Type="http://schemas.openxmlformats.org/officeDocument/2006/relationships/image" Target="../media/image8.png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9.xml" /><Relationship Id="rId3" Type="http://schemas.openxmlformats.org/officeDocument/2006/relationships/image" Target="../media/image7.png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6.xml" /><Relationship Id="rId2" Type="http://schemas.openxmlformats.org/officeDocument/2006/relationships/tags" Target="../tags/tag319.xml" /><Relationship Id="rId3" Type="http://schemas.openxmlformats.org/officeDocument/2006/relationships/image" Target="../media/image8.png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tags" Target="../tags/tag323.xml" /><Relationship Id="rId8" Type="http://schemas.openxmlformats.org/officeDocument/2006/relationships/tags" Target="../tags/tag324.xml" /><Relationship Id="rId9" Type="http://schemas.openxmlformats.org/officeDocument/2006/relationships/tags" Target="../tags/tag32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4.xml" /><Relationship Id="rId2" Type="http://schemas.openxmlformats.org/officeDocument/2006/relationships/tags" Target="../tags/tag327.xml" /><Relationship Id="rId3" Type="http://schemas.openxmlformats.org/officeDocument/2006/relationships/image" Target="../media/image8.png" /><Relationship Id="rId4" Type="http://schemas.openxmlformats.org/officeDocument/2006/relationships/tags" Target="../tags/tag328.xml" /><Relationship Id="rId5" Type="http://schemas.openxmlformats.org/officeDocument/2006/relationships/tags" Target="../tags/tag329.xml" /><Relationship Id="rId6" Type="http://schemas.openxmlformats.org/officeDocument/2006/relationships/tags" Target="../tags/tag330.xml" /><Relationship Id="rId7" Type="http://schemas.openxmlformats.org/officeDocument/2006/relationships/tags" Target="../tags/tag331.xml" /><Relationship Id="rId8" Type="http://schemas.openxmlformats.org/officeDocument/2006/relationships/tags" Target="../tags/tag332.xml" /><Relationship Id="rId9" Type="http://schemas.openxmlformats.org/officeDocument/2006/relationships/tags" Target="../tags/tag33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5.xml" /><Relationship Id="rId3" Type="http://schemas.openxmlformats.org/officeDocument/2006/relationships/image" Target="../media/image8.png" /><Relationship Id="rId4" Type="http://schemas.openxmlformats.org/officeDocument/2006/relationships/tags" Target="../tags/tag336.xml" /><Relationship Id="rId5" Type="http://schemas.openxmlformats.org/officeDocument/2006/relationships/tags" Target="../tags/tag337.xml" /><Relationship Id="rId6" Type="http://schemas.openxmlformats.org/officeDocument/2006/relationships/tags" Target="../tags/tag338.xml" /><Relationship Id="rId7" Type="http://schemas.openxmlformats.org/officeDocument/2006/relationships/tags" Target="../tags/tag339.xml" /><Relationship Id="rId8" Type="http://schemas.openxmlformats.org/officeDocument/2006/relationships/tags" Target="../tags/tag340.xml" /><Relationship Id="rId9" Type="http://schemas.openxmlformats.org/officeDocument/2006/relationships/tags" Target="../tags/tag34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9.xml" /><Relationship Id="rId2" Type="http://schemas.openxmlformats.org/officeDocument/2006/relationships/tags" Target="../tags/tag342.xml" /><Relationship Id="rId3" Type="http://schemas.openxmlformats.org/officeDocument/2006/relationships/image" Target="../media/image8.png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Relationship Id="rId7" Type="http://schemas.openxmlformats.org/officeDocument/2006/relationships/tags" Target="../tags/tag346.xml" /><Relationship Id="rId8" Type="http://schemas.openxmlformats.org/officeDocument/2006/relationships/tags" Target="../tags/tag347.xml" /><Relationship Id="rId9" Type="http://schemas.openxmlformats.org/officeDocument/2006/relationships/tags" Target="../tags/tag34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50.xml" /><Relationship Id="rId3" Type="http://schemas.openxmlformats.org/officeDocument/2006/relationships/image" Target="../media/image8.png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tags" Target="../tags/tag353.xml" /><Relationship Id="rId7" Type="http://schemas.openxmlformats.org/officeDocument/2006/relationships/tags" Target="../tags/tag354.xml" /><Relationship Id="rId8" Type="http://schemas.openxmlformats.org/officeDocument/2006/relationships/tags" Target="../tags/tag355.xml" /><Relationship Id="rId9" Type="http://schemas.openxmlformats.org/officeDocument/2006/relationships/tags" Target="../tags/tag35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4.xml" /><Relationship Id="rId2" Type="http://schemas.openxmlformats.org/officeDocument/2006/relationships/tags" Target="../tags/tag357.xml" /><Relationship Id="rId3" Type="http://schemas.openxmlformats.org/officeDocument/2006/relationships/image" Target="../media/image8.png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tags" Target="../tags/tag362.xml" /><Relationship Id="rId9" Type="http://schemas.openxmlformats.org/officeDocument/2006/relationships/tags" Target="../tags/tag36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65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image" Target="../media/image2.png" /><Relationship Id="rId6" Type="http://schemas.openxmlformats.org/officeDocument/2006/relationships/tags" Target="../tags/tag368.xml" /><Relationship Id="rId7" Type="http://schemas.openxmlformats.org/officeDocument/2006/relationships/image" Target="../media/image10.png" /><Relationship Id="rId8" Type="http://schemas.openxmlformats.org/officeDocument/2006/relationships/tags" Target="../tags/tag369.xml" /><Relationship Id="rId9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5.xml" /><Relationship Id="rId3" Type="http://schemas.openxmlformats.org/officeDocument/2006/relationships/image" Target="../media/image8.png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1.xml" /><Relationship Id="rId3" Type="http://schemas.openxmlformats.org/officeDocument/2006/relationships/image" Target="../media/image7.png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4.xml" /><Relationship Id="rId11" Type="http://schemas.openxmlformats.org/officeDocument/2006/relationships/tags" Target="../tags/tag135.xml" /><Relationship Id="rId12" Type="http://schemas.openxmlformats.org/officeDocument/2006/relationships/tags" Target="../tags/tag136.xml" /><Relationship Id="rId13" Type="http://schemas.openxmlformats.org/officeDocument/2006/relationships/tags" Target="../tags/tag137.xml" /><Relationship Id="rId14" Type="http://schemas.openxmlformats.org/officeDocument/2006/relationships/tags" Target="../tags/tag138.xml" /><Relationship Id="rId15" Type="http://schemas.openxmlformats.org/officeDocument/2006/relationships/tags" Target="../tags/tag139.xml" /><Relationship Id="rId16" Type="http://schemas.openxmlformats.org/officeDocument/2006/relationships/tags" Target="../tags/tag140.xml" /><Relationship Id="rId17" Type="http://schemas.openxmlformats.org/officeDocument/2006/relationships/tags" Target="../tags/tag141.xml" /><Relationship Id="rId18" Type="http://schemas.openxmlformats.org/officeDocument/2006/relationships/tags" Target="../tags/tag142.xml" /><Relationship Id="rId19" Type="http://schemas.openxmlformats.org/officeDocument/2006/relationships/tags" Target="../tags/tag143.xml" /><Relationship Id="rId2" Type="http://schemas.openxmlformats.org/officeDocument/2006/relationships/tags" Target="../tags/tag127.xml" /><Relationship Id="rId20" Type="http://schemas.openxmlformats.org/officeDocument/2006/relationships/tags" Target="../tags/tag144.xml" /><Relationship Id="rId21" Type="http://schemas.openxmlformats.org/officeDocument/2006/relationships/tags" Target="../tags/tag145.xml" /><Relationship Id="rId22" Type="http://schemas.openxmlformats.org/officeDocument/2006/relationships/tags" Target="../tags/tag146.xml" /><Relationship Id="rId23" Type="http://schemas.openxmlformats.org/officeDocument/2006/relationships/image" Target="../media/image9.png" /><Relationship Id="rId24" Type="http://schemas.openxmlformats.org/officeDocument/2006/relationships/tags" Target="../tags/tag147.xml" /><Relationship Id="rId25" Type="http://schemas.openxmlformats.org/officeDocument/2006/relationships/tags" Target="../tags/tag148.xml" /><Relationship Id="rId26" Type="http://schemas.openxmlformats.org/officeDocument/2006/relationships/tags" Target="../tags/tag149.xml" /><Relationship Id="rId3" Type="http://schemas.openxmlformats.org/officeDocument/2006/relationships/image" Target="../media/image8.png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0.xml" /><Relationship Id="rId3" Type="http://schemas.openxmlformats.org/officeDocument/2006/relationships/image" Target="../media/image7.png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6.xml" /><Relationship Id="rId3" Type="http://schemas.openxmlformats.org/officeDocument/2006/relationships/image" Target="../media/image8.png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Relationship Id="rId3" Type="http://schemas.openxmlformats.org/officeDocument/2006/relationships/image" Target="../media/image8.png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44905" y="230320"/>
            <a:ext cx="7401263" cy="289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统编版专题选择性必修三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逻辑与思维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algn="ctr">
              <a:lnSpc>
                <a:spcPct val="20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第一课  走进思维世界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240" y="4438649"/>
            <a:ext cx="2857500" cy="11906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B2A45BB-751D-435A-A43D-2B0A9D3B1CBF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06" y="15779"/>
            <a:ext cx="1903701" cy="311454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70B1EAE-5A6B-483B-8B5F-FCF7C630953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16393" y="418601"/>
            <a:ext cx="2031325" cy="1882267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政治一轮</a:t>
            </a:r>
            <a:endParaRPr lang="en-US" altLang="zh-CN" sz="6000">
              <a:solidFill>
                <a:schemeClr val="bg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0FC191-B933-455E-BDDD-4600E59BC17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77160" y="217197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统编版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725FFB4-1C50-4D13-B6D9-F4CBCE3D95C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76561" y="-20428"/>
            <a:ext cx="15109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/>
              <a:t>2022</a:t>
            </a:r>
            <a:endParaRPr lang="zh-CN" altLang="en-US" sz="4800"/>
          </a:p>
        </p:txBody>
      </p:sp>
    </p:spTree>
    <p:extLst>
      <p:ext uri="{BB962C8B-B14F-4D97-AF65-F5344CB8AC3E}">
        <p14:creationId xmlns:p14="http://schemas.microsoft.com/office/powerpoint/2010/main" val="2614587108"/>
      </p:ext>
    </p:extLst>
  </p:cSld>
  <p:clrMapOvr>
    <a:masterClrMapping/>
  </p:clrMapOvr>
  <mc:AlternateContent>
    <mc:Choice xmlns:p15="http://schemas.microsoft.com/office/powerpoint/2012/main" Requires="p15">
      <p:transition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06 -1.11111E-06 L 0.31575 -1.11111E-06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二、狭义逻辑学与广义逻辑学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9C50D8-41B3-413F-A3CC-8E33F765DEA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62613" y="1736408"/>
            <a:ext cx="10466773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．含义：</a:t>
            </a:r>
            <a:endParaRPr lang="en-US" altLang="zh-CN" sz="2800" kern="100" spc="40">
              <a:solidFill>
                <a:srgbClr val="000000"/>
              </a:solidFill>
              <a:effectLst/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人们把研究思维形式结构及其规律的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形式逻辑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视为狭义的逻辑学，而把含有狭义的逻辑学和研究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辩证思维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中的规律、规则与方法的辩证逻辑等视为广义的逻辑学。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．形式逻辑的核心任务：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形式逻辑特别关注推理问题。其核心任务是要把握从真前提推导出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真结论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的规律和规则。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471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二、狭义逻辑学与广义逻辑学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FAF2F2-44E1-4F45-85A5-F4280DC905E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62613" y="1736408"/>
            <a:ext cx="1046677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．意义：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学习狭义逻辑学的基本知识与方法，是学习广义逻辑学的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基础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。遵循形式逻辑的规律与规则，是正确思维的必要条件。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5334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43200"/>
              </a:tabLst>
            </a:pPr>
            <a:r>
              <a:rPr lang="en-US" altLang="zh-CN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2.2 </a:t>
            </a: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逻辑思维的基本要求</a:t>
            </a:r>
          </a:p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一、同一律：思维的确定性要求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3E495E-D189-4C8A-9566-716AE199B5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0286" y="2206085"/>
            <a:ext cx="1023210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．作用：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合乎逻辑的思维是具有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确定性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的思维。要正确地反映客观事物的事实与规律，必须让思维确定下来，该是什么就是什么，不能游移不定。这就要遵循同一律的要求。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22413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一、同一律：思维的确定性要求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DD8EE15-49EA-4DBB-A4FA-14343BEA689C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0286" y="2206085"/>
            <a:ext cx="1023210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．内容：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通常用公式</a:t>
            </a:r>
            <a:r>
              <a:rPr lang="en-US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来表示同一律的内容。这个公式的意思是说：在同一时间、从同一方面、对同一对象所形成的论断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，如果是真的，就是真的；如果是假的，就是假的。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89723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一、同一律：思维的确定性要求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7AD34E-939F-4451-A359-A6B1174101C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0287" y="1736408"/>
            <a:ext cx="10232109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．要求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：在同一思维过程中，每一思想必须保持自身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同一性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。不能混淆概念，也不能转移论题。故意违反同一律的要求，所犯的逻辑错误叫作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偷换概念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偷换论题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．误区：在不同的时间或不同的条件下，对同一对象所形成的概念或判断，同一律并不要求它们一定是同一的。同一律并不否认认识对象的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复杂多样性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及其变化和发展。它所反对的，只限于在时间、条件不变的情况下，任意变更概念或判断。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01010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二、矛盾律：思维的一致性要求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2F1B2C5-CF1C-4A74-9978-04848C05F29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03126" y="1652087"/>
            <a:ext cx="10167327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．作用：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合乎逻辑的思维是具有一致性的思维。要避免思维出现不融贯一致的逻辑错误，就要遵循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矛盾律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的要求。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．内容：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通常用公式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不是非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来表示矛盾律的内容。这个公式的意思是说：在同一时间、从同一方面、对同一对象所形成的论断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和它的否定论断“非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不能同真，其中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必有一假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43214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二、矛盾律：思维的一致性要求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D94794-0380-4AC5-A7B5-0C5BA849C63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03126" y="1652087"/>
            <a:ext cx="10891775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．要求：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在同一时间、从同一方面、对同一对象所形成的论断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，不能断定它们都成立。违反矛盾律要求的逻辑错误叫作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自相矛盾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．逻辑矛盾与辩证矛盾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①思维中出现的自相矛盾不同于唯物辩证法所讲的事物的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客观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矛盾。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②客观事物是变化发展的，此事物可以变成彼事物。从不同时间、不同方面对同一事物所作的相反论断，并不是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自相矛盾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5690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二、矛盾律：思维的一致性要求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890004-10AD-432A-BCD2-0CCC81E8A322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87767" y="2554056"/>
            <a:ext cx="1044014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想一想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自相矛盾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与客观矛盾都是客观事物的反映吗？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提示：不是。自相矛盾属于思维认识的范畴，是客观事物的一种反映，而且是错误的。客观矛盾不是思维认识的范畴，不是一种反映，是一种客观存在。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3025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三、排中律：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C0DC1D-CF8D-4765-A1A6-B3F84E3A587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74377" y="1469956"/>
            <a:ext cx="10206385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．排中律的含义：</a:t>
            </a:r>
            <a:endParaRPr lang="en-US" altLang="zh-CN" sz="2800" kern="100" spc="40">
              <a:solidFill>
                <a:srgbClr val="000000"/>
              </a:solidFill>
              <a:effectLst/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逻辑思维既要排除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自相矛盾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的逻辑错误，也要反对在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之间骑墙居中，在矛盾关系的论断之间持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两不可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的态度。这就要遵循排中律的要求。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．排中律的通用公式：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通常用公式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来表示排中律的内容。这个公式的意思是说，在同一时间、从同一方面、对同一对象所形成的论断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同假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，其中必有一真。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6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三、排中律：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A2ADD1-CFF6-41F6-9552-CBAAB35EA01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63480" y="1652087"/>
            <a:ext cx="10910656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．遵守排中律的要求：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在同一时间、从同一方面、对同一对象形成的论断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，不能断定它们都不成立。违反排中律要求的逻辑错误叫作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两不可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．排中律意义：</a:t>
            </a:r>
            <a:endParaRPr lang="en-US" altLang="zh-CN" sz="2800" kern="100" spc="40">
              <a:solidFill>
                <a:srgbClr val="000000"/>
              </a:solidFill>
              <a:effectLst/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矛盾律表明，论断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必有一假；排中律进一步表明，“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”和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必有一真。识别与把握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这种不能同真也不能同假的矛盾关系，对于提升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逻辑思维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能力有重要意义。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26495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Freeform 5"/>
          <p:cNvSpPr/>
          <p:nvPr>
            <p:custDataLst>
              <p:tags r:id="rId3"/>
            </p:custDataLst>
          </p:nvPr>
        </p:nvSpPr>
        <p:spPr bwMode="auto">
          <a:xfrm>
            <a:off x="1059110" y="996059"/>
            <a:ext cx="2855851" cy="3202129"/>
          </a:xfrm>
          <a:custGeom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0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5"/>
          <p:cNvSpPr/>
          <p:nvPr>
            <p:custDataLst>
              <p:tags r:id="rId4"/>
            </p:custDataLst>
          </p:nvPr>
        </p:nvSpPr>
        <p:spPr bwMode="auto">
          <a:xfrm>
            <a:off x="1289144" y="1253985"/>
            <a:ext cx="2395783" cy="2686277"/>
          </a:xfrm>
          <a:custGeom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0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solidFill>
            <a:schemeClr val="accent3"/>
          </a:solidFill>
          <a:ln w="28575">
            <a:gradFill>
              <a:gsLst>
                <a:gs pos="50000">
                  <a:srgbClr val="FFFF00"/>
                </a:gs>
                <a:gs pos="0">
                  <a:srgbClr val="FFA000"/>
                </a:gs>
                <a:gs pos="100000">
                  <a:srgbClr val="FFA000"/>
                </a:gs>
              </a:gsLst>
              <a:lin ang="1800000" scaled="0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298133" y="2195531"/>
            <a:ext cx="237780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4247" y="1527371"/>
            <a:ext cx="785577" cy="6681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737" y="5038725"/>
            <a:ext cx="11058525" cy="18192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0171" y="4749667"/>
            <a:ext cx="2036340" cy="84847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728440FC-FA84-4FAF-896F-8253BFCC74D5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5715240" y="1532041"/>
            <a:ext cx="4752902" cy="523220"/>
            <a:chOff x="5544649" y="861109"/>
            <a:chExt cx="4752902" cy="523220"/>
          </a:xfrm>
        </p:grpSpPr>
        <p:sp>
          <p:nvSpPr>
            <p:cNvPr id="17" name="圆角矩形 12">
              <a:extLst>
                <a:ext uri="{FF2B5EF4-FFF2-40B4-BE49-F238E27FC236}">
                  <a16:creationId xmlns:a16="http://schemas.microsoft.com/office/drawing/2014/main" id="{D99A6EF6-530E-48FC-AEF6-5EDBE419E94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544649" y="861109"/>
              <a:ext cx="4752902" cy="523220"/>
            </a:xfrm>
            <a:prstGeom prst="roundRect">
              <a:avLst/>
            </a:prstGeom>
            <a:ln>
              <a:noFill/>
            </a:ln>
            <a:effectLst>
              <a:outerShdw blurRad="127000" dist="508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6376AD4-00A7-4744-96DA-AC50643BEE6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6287387" y="891887"/>
              <a:ext cx="36022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课标解读 考情分析</a:t>
              </a:r>
            </a:p>
          </p:txBody>
        </p:sp>
        <p:sp>
          <p:nvSpPr>
            <p:cNvPr id="21" name="圆角矩形 18">
              <a:extLst>
                <a:ext uri="{FF2B5EF4-FFF2-40B4-BE49-F238E27FC236}">
                  <a16:creationId xmlns:a16="http://schemas.microsoft.com/office/drawing/2014/main" id="{0444019B-2BF1-4351-A025-A74B31DACB26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5600920" y="906719"/>
              <a:ext cx="430993" cy="432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9F4DAFE-0C94-4D33-B380-30AB83181725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5715240" y="2204068"/>
            <a:ext cx="4752902" cy="523220"/>
            <a:chOff x="5544649" y="1533136"/>
            <a:chExt cx="4752902" cy="523220"/>
          </a:xfrm>
        </p:grpSpPr>
        <p:sp>
          <p:nvSpPr>
            <p:cNvPr id="23" name="圆角矩形 13">
              <a:extLst>
                <a:ext uri="{FF2B5EF4-FFF2-40B4-BE49-F238E27FC236}">
                  <a16:creationId xmlns:a16="http://schemas.microsoft.com/office/drawing/2014/main" id="{02600D2D-3203-4A9D-8FDD-59FED6B498B0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5544649" y="1533136"/>
              <a:ext cx="4752902" cy="523220"/>
            </a:xfrm>
            <a:prstGeom prst="roundRect">
              <a:avLst/>
            </a:prstGeom>
            <a:ln>
              <a:noFill/>
            </a:ln>
            <a:effectLst>
              <a:outerShdw blurRad="127000" dist="508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DE35B31-B33A-488B-AB68-2D92D4ACA05E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6287387" y="1563914"/>
              <a:ext cx="36022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知识整合 网络构建</a:t>
              </a:r>
            </a:p>
          </p:txBody>
        </p:sp>
        <p:sp>
          <p:nvSpPr>
            <p:cNvPr id="25" name="圆角矩形 19">
              <a:extLst>
                <a:ext uri="{FF2B5EF4-FFF2-40B4-BE49-F238E27FC236}">
                  <a16:creationId xmlns:a16="http://schemas.microsoft.com/office/drawing/2014/main" id="{8DE2D1F9-E4AC-4555-9C05-0A254887D9E0}"/>
                </a:ext>
              </a:extLst>
            </p:cNvPr>
            <p:cNvSpPr>
              <a:spLocks noChangeAspect="1"/>
            </p:cNvSpPr>
            <p:nvPr>
              <p:custDataLst>
                <p:tags r:id="rId20"/>
              </p:custDataLst>
            </p:nvPr>
          </p:nvSpPr>
          <p:spPr>
            <a:xfrm>
              <a:off x="5600920" y="1578746"/>
              <a:ext cx="430993" cy="432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6B96BFF-7785-4229-AA07-486F2A0387BE}"/>
              </a:ext>
            </a:extLst>
          </p:cNvPr>
          <p:cNvGrpSpPr/>
          <p:nvPr>
            <p:custDataLst>
              <p:tags r:id="rId21"/>
            </p:custDataLst>
          </p:nvPr>
        </p:nvGrpSpPr>
        <p:grpSpPr>
          <a:xfrm>
            <a:off x="5715240" y="2905780"/>
            <a:ext cx="4752902" cy="523220"/>
            <a:chOff x="5544649" y="861109"/>
            <a:chExt cx="4752902" cy="523220"/>
          </a:xfrm>
        </p:grpSpPr>
        <p:sp>
          <p:nvSpPr>
            <p:cNvPr id="27" name="圆角矩形 12">
              <a:extLst>
                <a:ext uri="{FF2B5EF4-FFF2-40B4-BE49-F238E27FC236}">
                  <a16:creationId xmlns:a16="http://schemas.microsoft.com/office/drawing/2014/main" id="{2FCA4637-121A-4816-905F-C8903485CC68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5544649" y="861109"/>
              <a:ext cx="4752902" cy="523220"/>
            </a:xfrm>
            <a:prstGeom prst="roundRect">
              <a:avLst/>
            </a:prstGeom>
            <a:ln>
              <a:noFill/>
            </a:ln>
            <a:effectLst>
              <a:outerShdw blurRad="127000" dist="508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76D31D1D-FCA0-4679-B8FF-0925834D86E0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6287387" y="891887"/>
              <a:ext cx="36022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考点精析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讲练结合</a:t>
              </a:r>
            </a:p>
          </p:txBody>
        </p:sp>
        <p:sp>
          <p:nvSpPr>
            <p:cNvPr id="33" name="圆角矩形 18">
              <a:extLst>
                <a:ext uri="{FF2B5EF4-FFF2-40B4-BE49-F238E27FC236}">
                  <a16:creationId xmlns:a16="http://schemas.microsoft.com/office/drawing/2014/main" id="{1C2136B1-2F74-424A-83C5-900C49373412}"/>
                </a:ext>
              </a:extLst>
            </p:cNvPr>
            <p:cNvSpPr>
              <a:spLocks noChangeAspect="1"/>
            </p:cNvSpPr>
            <p:nvPr>
              <p:custDataLst>
                <p:tags r:id="rId24"/>
              </p:custDataLst>
            </p:nvPr>
          </p:nvSpPr>
          <p:spPr>
            <a:xfrm>
              <a:off x="5600920" y="906719"/>
              <a:ext cx="430993" cy="432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354903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06 -1.11111E-06 L 0.31575 -1.11111E-06" pathEditMode="relative" rAng="0" ptsTypes="AA">
                                      <p:cBhvr>
                                        <p:cTn id="59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25E-06 -1.11111E-06 L 0.31575 -1.11111E-06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06 -1.11111E-06 L 0.31575 -1.11111E-06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3" grpId="2"/>
      <p:bldP spid="4" grpId="0"/>
      <p:bldP spid="4" grpId="1"/>
      <p:bldP spid="4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三、排中律：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8A7905-17D6-41BB-B892-731DF5B5302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63480" y="2175870"/>
            <a:ext cx="1020638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．同一律、矛盾律和排中律是形式逻辑的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基本规律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。只有遵循形式逻辑基本规律的思维，才有可能成为科学的思维，而违背形式逻辑基本规律的思维，不可能是科学的思维。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7244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三、排中律：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0C4EB4-19A2-4773-8AF2-CAE5FAEBDBF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042082" y="913423"/>
            <a:ext cx="610783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拓展：比较矛盾律和排中律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67B6D525-2A87-4B4E-B655-58436BF543A0}"/>
              </a:ext>
            </a:extLst>
          </p:cNvPr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176187703"/>
              </p:ext>
            </p:extLst>
          </p:nvPr>
        </p:nvGraphicFramePr>
        <p:xfrm>
          <a:off x="658427" y="1652088"/>
          <a:ext cx="11317550" cy="49048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189">
                  <a:extLst>
                    <a:ext uri="{9D8B030D-6E8A-4147-A177-3AD203B41FA5}">
                      <a16:colId xmlns:a16="http://schemas.microsoft.com/office/drawing/2014/main" val="2781037991"/>
                    </a:ext>
                  </a:extLst>
                </a:gridCol>
                <a:gridCol w="896530">
                  <a:extLst>
                    <a:ext uri="{9D8B030D-6E8A-4147-A177-3AD203B41FA5}">
                      <a16:colId xmlns:a16="http://schemas.microsoft.com/office/drawing/2014/main" val="2274409817"/>
                    </a:ext>
                  </a:extLst>
                </a:gridCol>
                <a:gridCol w="4932242">
                  <a:extLst>
                    <a:ext uri="{9D8B030D-6E8A-4147-A177-3AD203B41FA5}">
                      <a16:colId xmlns:a16="http://schemas.microsoft.com/office/drawing/2014/main" val="79368372"/>
                    </a:ext>
                  </a:extLst>
                </a:gridCol>
                <a:gridCol w="5090589">
                  <a:extLst>
                    <a:ext uri="{9D8B030D-6E8A-4147-A177-3AD203B41FA5}">
                      <a16:colId xmlns:a16="http://schemas.microsoft.com/office/drawing/2014/main" val="3206333264"/>
                    </a:ext>
                  </a:extLst>
                </a:gridCol>
              </a:tblGrid>
              <a:tr h="551034">
                <a:tc gridSpan="2"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关 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矛盾律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排中律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extLst>
                  <a:ext uri="{0D108BD9-81ED-4DB2-BD59-A6C34878D82A}">
                    <a16:rowId xmlns:a16="http://schemas.microsoft.com/office/drawing/2014/main" val="4021186703"/>
                  </a:ext>
                </a:extLst>
              </a:tr>
              <a:tr h="1116467">
                <a:tc rowSpan="3"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区别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要求不同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要求排除人们思维的自相矛盾，强调</a:t>
                      </a:r>
                      <a:r>
                        <a:rPr lang="en-US" sz="2400" kern="100" spc="40">
                          <a:effectLst/>
                        </a:rPr>
                        <a:t>“A</a:t>
                      </a:r>
                      <a:r>
                        <a:rPr lang="zh-CN" sz="2400" kern="100" spc="40">
                          <a:effectLst/>
                        </a:rPr>
                        <a:t>不是非</a:t>
                      </a:r>
                      <a:r>
                        <a:rPr lang="en-US" sz="2400" kern="100" spc="40">
                          <a:effectLst/>
                        </a:rPr>
                        <a:t>A”</a:t>
                      </a:r>
                      <a:r>
                        <a:rPr lang="zh-CN" sz="2400" kern="100" spc="40">
                          <a:effectLst/>
                        </a:rPr>
                        <a:t>，即矛盾的论断不能同真，其中必有一假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排中律要求互相矛盾的思想不能同假，强调</a:t>
                      </a:r>
                      <a:r>
                        <a:rPr lang="en-US" sz="2400" kern="100" spc="40">
                          <a:effectLst/>
                        </a:rPr>
                        <a:t>“A”</a:t>
                      </a:r>
                      <a:r>
                        <a:rPr lang="zh-CN" sz="2400" kern="100" spc="40">
                          <a:effectLst/>
                        </a:rPr>
                        <a:t>与</a:t>
                      </a:r>
                      <a:r>
                        <a:rPr lang="en-US" sz="2400" kern="100" spc="40">
                          <a:effectLst/>
                        </a:rPr>
                        <a:t>“</a:t>
                      </a:r>
                      <a:r>
                        <a:rPr lang="zh-CN" sz="2400" kern="100" spc="40">
                          <a:effectLst/>
                        </a:rPr>
                        <a:t>非</a:t>
                      </a:r>
                      <a:r>
                        <a:rPr lang="en-US" sz="2400" kern="100" spc="40">
                          <a:effectLst/>
                        </a:rPr>
                        <a:t>A”</a:t>
                      </a:r>
                      <a:r>
                        <a:rPr lang="zh-CN" sz="2400" kern="100" spc="40">
                          <a:effectLst/>
                        </a:rPr>
                        <a:t>，其中必有一真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extLst>
                  <a:ext uri="{0D108BD9-81ED-4DB2-BD59-A6C34878D82A}">
                    <a16:rowId xmlns:a16="http://schemas.microsoft.com/office/drawing/2014/main" val="1205684884"/>
                  </a:ext>
                </a:extLst>
              </a:tr>
              <a:tr h="744312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错误不同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2400" kern="100" spc="40">
                          <a:effectLst/>
                        </a:rPr>
                        <a:t>“</a:t>
                      </a:r>
                      <a:r>
                        <a:rPr lang="zh-CN" sz="2400" kern="100" spc="40">
                          <a:effectLst/>
                        </a:rPr>
                        <a:t>自相矛盾</a:t>
                      </a:r>
                      <a:r>
                        <a:rPr lang="en-US" sz="2400" kern="100" spc="40">
                          <a:effectLst/>
                        </a:rPr>
                        <a:t>”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en-US" sz="2400" kern="100" spc="40">
                          <a:effectLst/>
                        </a:rPr>
                        <a:t>“</a:t>
                      </a:r>
                      <a:r>
                        <a:rPr lang="zh-CN" sz="2400" kern="100" spc="40">
                          <a:effectLst/>
                        </a:rPr>
                        <a:t>两不可</a:t>
                      </a:r>
                      <a:r>
                        <a:rPr lang="en-US" sz="2400" kern="100" spc="40">
                          <a:effectLst/>
                        </a:rPr>
                        <a:t>”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extLst>
                  <a:ext uri="{0D108BD9-81ED-4DB2-BD59-A6C34878D82A}">
                    <a16:rowId xmlns:a16="http://schemas.microsoft.com/office/drawing/2014/main" val="3342733571"/>
                  </a:ext>
                </a:extLst>
              </a:tr>
              <a:tr h="1116467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作用不同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运用不矛盾律可以以真推假，即具有矛盾关系的两个判断，如果一个真，则另一个必假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运用排中律可以以假推真，即具有矛盾关系的两个判断，如果一个假，则另一个必真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extLst>
                  <a:ext uri="{0D108BD9-81ED-4DB2-BD59-A6C34878D82A}">
                    <a16:rowId xmlns:a16="http://schemas.microsoft.com/office/drawing/2014/main" val="940725692"/>
                  </a:ext>
                </a:extLst>
              </a:tr>
              <a:tr h="1376615">
                <a:tc gridSpan="2"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联系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zh-CN" sz="2400" kern="100" spc="40">
                          <a:effectLst/>
                        </a:rPr>
                        <a:t>矛盾律与排中律都是形式逻辑的基本规律，是人们在运用概念、进行判断和推理时必须遵守的具体规则，它们从不同侧面保证思维的确定性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046" marR="46046" marT="0" marB="0" anchor="ctr"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803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84720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1】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下列说法中的“逻辑”，属于逻辑学研究对象的有（    ）。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①我们必须遵循经济自身的逻辑，才能搞好经济建设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②王同学本科毕业后，报考了逻辑学专业的研究生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③你说起话来有时还真是颠三倒四、毫无逻辑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④遵循逻辑的规律与规则是正确思维的必要条件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．①②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．②④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．③④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937756" y="1494960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6254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2】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用论证的方式去说服人，让他人接受自己的观点，或者用论证的方式去反驳别人的观点，构成了“论辩”。对此理解正确的有（    ）。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①把推理的理由讲出来作为“论点”的“论据”，就构成了“论证”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②论证由前提和结论构成，由前提推导结论，前提作为结论的理由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③论辩中使用的推理是否遵循逻辑规律与规则，直接影响论辩的效果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④把推理的理由讲出来作为“论点”的“论据”，论辩就有良好效果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．①②  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．①③	  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．②④	  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．③④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256233" y="1876699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207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3】“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虽说马克思没有留下‘逻辑’（大写字母的），但他遗留下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资本论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》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的‘逻辑’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对此理解正确的是（    ）。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．前一个“逻辑”是指某种理论观点，后一个“逻辑”是指逻辑学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．前一个“逻辑”是指思维规律，后一个“逻辑”是指某种理论观点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．前一个“逻辑”是指客观规律，后一个“逻辑”是指某种理论观点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．前一个“逻辑”是指逻辑学，后一个“逻辑”是指某种理论观点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096000" y="1894455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434629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4】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矛盾律要求人们：在同一时间、从同一方面、对同一对象所形成的论断“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A”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和“非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A”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，不能断定它们都成立。违反矛盾律要求的逻辑错误叫作“自相矛盾”。思维中出现的自相矛盾（    ）。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①是思维混乱的一种表现                ②是事物固有的客观矛盾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③是对客观实际的错误反映            ④是一种客观存在的矛盾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．①②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．②④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．③④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916172" y="2329461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78098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5】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有一种观点认为，“只有判断和判断才能相互矛盾，事物是不能相互矛盾的，世界上本身不存在什么真正的矛盾”。这一观点的错误之处在于（    ）。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①把逻辑矛盾与辩证矛盾混为一谈            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②否认了辩证矛盾的客观性和普遍性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③承认逻辑矛盾是辩证矛盾的反映            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④把逻辑矛盾与辩证矛盾对立起来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．①②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．②④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．③④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0384816" y="1947720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62183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6】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同一律、矛盾律和排中律是形式逻辑的基本规律。这些基本规律（    ）。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①是逻辑学家头脑中固有的、逻辑学权威规定的    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②是人们对认识客观事物的正确思维活动的总结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③是人们在社会实践中认识到的客观事物的规律    </a:t>
            </a:r>
            <a:endParaRPr lang="en-US" altLang="zh-CN" sz="2400" kern="100">
              <a:effectLst/>
              <a:latin typeface="+mn-ea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④是人们科学思维必须要遵循的思维自身的规律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．①②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．①④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74377" y="1885577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681812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7】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同一律要求人们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: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在同一思维过程中，每一思想必须保持自身同一性。下列违反同一律的是（   ）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①物质是世界的本原，原子是物质，所以，原子是世界的本原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②我赞成实践是检验真理的唯一标准，但我认为马克思主义基本原理也应当是检验真理的标准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③某人说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:“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这件事我没有过问，只是侧面了解了一下情况，提点意见，仅供参考”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④顾客问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:“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我的排骨面怎么还没好，我等了很久了。”服务员回答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:“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你为什么非要吃排骨面，你不能吃炸酱面吗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?”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．①②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．②③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．①④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．③④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229414" y="1938843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76098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8】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在新冠疫情肆虐期间，美国政府首席传染病学家却在极力劝阻民众戴口罩，表示口罩“不能有效地防止冠状病毒传播”。一个月后，这位传染病学家又主张民众戴口罩，表示戴口罩“作为一种保持社交距离的补充手段”。这位学者的说法违反了逻辑思维（   ）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．确定性要求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．一致性要求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．明确性要求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．普适性要求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273802" y="2675690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16263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340" y="5201716"/>
            <a:ext cx="10067778" cy="165628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" y="0"/>
            <a:ext cx="4175022" cy="6858000"/>
          </a:xfrm>
          <a:prstGeom prst="rect">
            <a:avLst/>
          </a:prstGeom>
          <a:ln>
            <a:noFill/>
          </a:ln>
          <a:effectLst>
            <a:outerShdw blurRad="127000" dist="508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56296" y="360547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F9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6187087" y="2216138"/>
            <a:ext cx="50629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课标解读 考情分析</a:t>
            </a:r>
          </a:p>
        </p:txBody>
      </p:sp>
      <p:sp>
        <p:nvSpPr>
          <p:cNvPr id="8" name="Freeform 29"/>
          <p:cNvSpPr/>
          <p:nvPr>
            <p:custDataLst>
              <p:tags r:id="rId8"/>
            </p:custDataLst>
          </p:nvPr>
        </p:nvSpPr>
        <p:spPr bwMode="auto">
          <a:xfrm>
            <a:off x="1041593" y="1382463"/>
            <a:ext cx="2091839" cy="1926869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50000">
                <a:schemeClr val="bg1"/>
              </a:gs>
              <a:gs pos="50000">
                <a:srgbClr val="F2B800"/>
              </a:gs>
              <a:gs pos="100000">
                <a:srgbClr val="FFFF00"/>
              </a:gs>
            </a:gsLst>
            <a:lin ang="5400000" scaled="1"/>
          </a:gradFill>
          <a:ln>
            <a:noFill/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42489757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 L -0.00026 -0.63333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07 4.07407E-06 L 0.31576 4.07407E-06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8" grpId="0"/>
      <p:bldP spid="8" grpId="1"/>
      <p:bldP spid="8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9】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某天，一辆小轿车被盗，公安机关经过半个月的侦察，现确定犯罪嫌疑人是甲、乙、丙、丁四人中的一人。在审讯中，四人口供如下：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甲：我不是罪犯。乙：丁是罪犯。丙：乙于五天前找人卖盗车。丁：盗车的不是我。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假定这四人中只有一人说真话，请问罪犯是（    ）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．甲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．乙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．丙	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．丁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700583" y="2967335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51433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10】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李老师说：“我不认为所有学生都是勤奋的，我也不认为所有学生都是不勤奋的。”以上议论（   ）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．违反了同一律的逻辑要求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．违反了矛盾律的逻辑要求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C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．违反了排中律的逻辑要求</a:t>
            </a:r>
          </a:p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D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．没有违反普通逻辑的基本规律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4EBF68B-2449-444A-98FB-EB2BB736538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939628" y="1956598"/>
            <a:ext cx="9139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  <a:endParaRPr lang="zh-CN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524935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11】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某法庭在一次审理案件时，四位法官对某一个罪犯的量刑问题进行讨论：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甲法官说：“对该犯既要从重处罚，又要从轻处罚。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乙法官说：“既不能从重处罚，又不能从轻处罚。”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丙法官说：“该犯是一个不务正业的青年。”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丁法官说：“我看从重和不从重处罚都不好。”</a:t>
            </a:r>
          </a:p>
          <a:p>
            <a:pPr indent="266700" algn="just"/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请问：四位法官的话分别违反了形式逻辑的什么基本规律？请指出所犯错误？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</p:spTree>
    <p:extLst>
      <p:ext uri="{BB962C8B-B14F-4D97-AF65-F5344CB8AC3E}">
        <p14:creationId xmlns:p14="http://schemas.microsoft.com/office/powerpoint/2010/main" val="303582135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11】</a:t>
            </a:r>
            <a:r>
              <a:rPr lang="zh-CN" altLang="en-US" sz="2400" b="1" kern="100">
                <a:effectLst/>
                <a:latin typeface="+mn-ea"/>
                <a:cs typeface="Times New Roman" panose="02020603050405020304" pitchFamily="18" charset="0"/>
              </a:rPr>
              <a:t>请问：四位法官的话分别违反了形式逻辑的什么基本规律？请指出所犯错误？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6DF57F-8126-403B-83D7-4D850EDC802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74377" y="2768873"/>
            <a:ext cx="1043158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甲法官违反了矛盾律，犯了自相矛盾的错误。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既要从重处罚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又要从轻处罚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是自相矛盾的。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乙法官违反了排中律。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既不能从重处罚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又不能从轻处罚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是相互矛盾的，都进行了否定，犯了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两不可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的错误。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丙法官违反了同一律，犯了偷换论题的逻辑错误。法庭要求法官们对某一个罪犯的量刑问题进行讨论，而丙法官却评价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该犯是一个不务正业的青年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丁法官违反了排中律，犯了模棱两可的错误。丁法官把从重处罚与不从重处罚都否定了，是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两不可</a:t>
            </a:r>
            <a:r>
              <a:rPr lang="en-US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的一种表现。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5357870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12】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分析下列各题分别违反了形式逻辑的哪一基本规律，犯了哪种错误，并说明坚持这一规律的基本要求。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）编辑同志，您说我的作品不够成熟，显得幼稚，那您就把它当成儿童文学发表吧。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）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月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30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日，晴。今天一天都没有出太阳，情真不好。爸爸买回两条金鱼，养在鱼缸里淹死了一条，我很伤心。（摘自小学生日记）</a:t>
            </a:r>
          </a:p>
          <a:p>
            <a:pPr indent="266700" algn="just"/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）当报刊上讨论“青年人应不应该有个人志愿”时，有人写了一份稿子，标题是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有个人志愿不好，没有也不好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》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</p:spTree>
    <p:extLst>
      <p:ext uri="{BB962C8B-B14F-4D97-AF65-F5344CB8AC3E}">
        <p14:creationId xmlns:p14="http://schemas.microsoft.com/office/powerpoint/2010/main" val="41161930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53339-E446-467A-8228-72C145E3343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12756" y="1789097"/>
            <a:ext cx="112347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【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典例</a:t>
            </a:r>
            <a:r>
              <a:rPr lang="en-US" altLang="zh-CN" sz="2400" kern="100">
                <a:effectLst/>
                <a:latin typeface="+mn-ea"/>
                <a:cs typeface="Times New Roman" panose="02020603050405020304" pitchFamily="18" charset="0"/>
              </a:rPr>
              <a:t>12】</a:t>
            </a:r>
            <a:r>
              <a:rPr lang="zh-CN" altLang="en-US" sz="2400" kern="100">
                <a:effectLst/>
                <a:latin typeface="+mn-ea"/>
                <a:cs typeface="Times New Roman" panose="02020603050405020304" pitchFamily="18" charset="0"/>
              </a:rPr>
              <a:t>分析下列各题分别违反了形式逻辑的哪一基本规律，犯了哪种错误，并说明坚持这一规律的基本要求。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92DFA6C6-0D66-4110-8584-CA8D3562AE8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8468" y="946893"/>
            <a:ext cx="2574524" cy="81674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/>
              <a:t>典型训练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4EB77E-56C3-44AB-A6E0-6AF890931DB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74377" y="2620094"/>
            <a:ext cx="10475649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）违反了同一律，犯了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偷换概念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的错误。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作品幼稚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儿童文学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不是同一个概念。题中回复把不同概念当作同一个概念来使用。同一律要求人们：在同一思维过程中，每一思想必须保持自身同一性。不能混淆概念，也不能转移论题。</a:t>
            </a:r>
            <a:endParaRPr lang="zh-CN" altLang="zh-CN" sz="1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）违反了矛盾律，犯了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自相矛盾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的错误。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月没有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日，没有不出太阳的晴天，没有会淹死的金鱼。合乎逻辑的思维是具有一致性的思维。矛盾律要求人们：在同一时间、从同一方面、对同一对象所形成的论断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“A”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，不能断定它们都成立。</a:t>
            </a:r>
            <a:endParaRPr lang="zh-CN" altLang="zh-CN" sz="1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）违反了排中律，犯了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两不可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的错误。题中把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应该有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不应该有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都否定了，违反了排中律，是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两不可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的一种表现。排中律要求人们：在同一时间、从同一方面、对同一对象形成的论断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“A”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</a:t>
            </a:r>
            <a:r>
              <a:rPr lang="en-US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A”</a:t>
            </a:r>
            <a:r>
              <a:rPr lang="zh-CN" altLang="zh-CN" sz="1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，不能断定它们都不成立。</a:t>
            </a:r>
            <a:endParaRPr lang="zh-CN" altLang="zh-CN" sz="1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5582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757142" y="2415162"/>
            <a:ext cx="3493265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600" b="1">
                <a:solidFill>
                  <a:srgbClr val="BE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8" name="Freeform 29"/>
          <p:cNvSpPr/>
          <p:nvPr>
            <p:custDataLst>
              <p:tags r:id="rId4"/>
            </p:custDataLst>
          </p:nvPr>
        </p:nvSpPr>
        <p:spPr bwMode="auto">
          <a:xfrm>
            <a:off x="5221018" y="590692"/>
            <a:ext cx="1749965" cy="1563763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240" y="4438649"/>
            <a:ext cx="2857500" cy="1190625"/>
          </a:xfrm>
          <a:prstGeom prst="rect">
            <a:avLst/>
          </a:prstGeom>
        </p:spPr>
      </p:pic>
      <p:pic>
        <p:nvPicPr>
          <p:cNvPr id="9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858500" y="117348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281809881"/>
      </p:ext>
    </p:extLst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07 2.22222E-06 L 0.22435 2.22222E-06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8" grpId="0"/>
      <p:bldP spid="8" grpId="1"/>
      <p:bldP spid="8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一、课标解读 考情分析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CEC75C4-0BEF-42BD-8CD9-72BB509EEF1B}"/>
              </a:ext>
            </a:extLst>
          </p:cNvPr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748067960"/>
              </p:ext>
            </p:extLst>
          </p:nvPr>
        </p:nvGraphicFramePr>
        <p:xfrm>
          <a:off x="1187178" y="1775479"/>
          <a:ext cx="9998687" cy="469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2692">
                  <a:extLst>
                    <a:ext uri="{9D8B030D-6E8A-4147-A177-3AD203B41FA5}">
                      <a16:colId xmlns:a16="http://schemas.microsoft.com/office/drawing/2014/main" val="1831516269"/>
                    </a:ext>
                  </a:extLst>
                </a:gridCol>
                <a:gridCol w="2536236">
                  <a:extLst>
                    <a:ext uri="{9D8B030D-6E8A-4147-A177-3AD203B41FA5}">
                      <a16:colId xmlns:a16="http://schemas.microsoft.com/office/drawing/2014/main" val="3782848459"/>
                    </a:ext>
                  </a:extLst>
                </a:gridCol>
                <a:gridCol w="1644043">
                  <a:extLst>
                    <a:ext uri="{9D8B030D-6E8A-4147-A177-3AD203B41FA5}">
                      <a16:colId xmlns:a16="http://schemas.microsoft.com/office/drawing/2014/main" val="3320306943"/>
                    </a:ext>
                  </a:extLst>
                </a:gridCol>
                <a:gridCol w="4735716">
                  <a:extLst>
                    <a:ext uri="{9D8B030D-6E8A-4147-A177-3AD203B41FA5}">
                      <a16:colId xmlns:a16="http://schemas.microsoft.com/office/drawing/2014/main" val="3855542115"/>
                    </a:ext>
                  </a:extLst>
                </a:gridCol>
              </a:tblGrid>
              <a:tr h="217798"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课标解读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考情分析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备考策略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8457602"/>
                  </a:ext>
                </a:extLst>
              </a:tr>
              <a:tr h="217798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考点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内容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926881"/>
                  </a:ext>
                </a:extLst>
              </a:tr>
              <a:tr h="1641955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把握逻辑要义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“逻辑”的多种含义、逻辑思维的基本要求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 kern="100">
                          <a:effectLst/>
                        </a:rPr>
                        <a:t> </a:t>
                      </a:r>
                      <a:endParaRPr lang="zh-CN" altLang="en-US"/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800" kern="100">
                          <a:effectLst/>
                        </a:rPr>
                        <a:t>本专题为高考新增模块，还没有高考考题和考情，对于考情需要进一步了解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 kern="100">
                          <a:effectLst/>
                        </a:rPr>
                        <a:t>(1)</a:t>
                      </a:r>
                      <a:r>
                        <a:rPr lang="zh-CN" sz="2800" kern="100">
                          <a:effectLst/>
                        </a:rPr>
                        <a:t>描述常见的思维活动，体会思维是人所特有的属性，了解思维的基本形态和特征</a:t>
                      </a:r>
                      <a:r>
                        <a:rPr lang="en-US" sz="2800" kern="100">
                          <a:effectLst/>
                        </a:rPr>
                        <a:t>;</a:t>
                      </a:r>
                      <a:r>
                        <a:rPr lang="zh-CN" sz="2800" kern="100">
                          <a:effectLst/>
                        </a:rPr>
                        <a:t>懂得正确思维的基本条件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 kern="100">
                          <a:effectLst/>
                        </a:rPr>
                        <a:t>(2)</a:t>
                      </a:r>
                      <a:r>
                        <a:rPr lang="zh-CN" sz="2800" kern="100">
                          <a:effectLst/>
                        </a:rPr>
                        <a:t>区分抽象思维和形象思维</a:t>
                      </a:r>
                      <a:r>
                        <a:rPr lang="en-US" sz="2800" kern="100">
                          <a:effectLst/>
                        </a:rPr>
                        <a:t>;</a:t>
                      </a:r>
                      <a:r>
                        <a:rPr lang="zh-CN" sz="2800" kern="100">
                          <a:effectLst/>
                        </a:rPr>
                        <a:t>掌握科学思维的特点，体悟学习科学思维的意义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331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55460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340" y="5201716"/>
            <a:ext cx="10067778" cy="165628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" y="0"/>
            <a:ext cx="4175022" cy="6858000"/>
          </a:xfrm>
          <a:prstGeom prst="rect">
            <a:avLst/>
          </a:prstGeom>
          <a:ln>
            <a:noFill/>
          </a:ln>
          <a:effectLst>
            <a:outerShdw blurRad="127000" dist="508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56296" y="3605475"/>
            <a:ext cx="32656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F9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6187087" y="2216138"/>
            <a:ext cx="50629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 网络构建</a:t>
            </a:r>
          </a:p>
        </p:txBody>
      </p:sp>
      <p:sp>
        <p:nvSpPr>
          <p:cNvPr id="8" name="Freeform 29"/>
          <p:cNvSpPr/>
          <p:nvPr>
            <p:custDataLst>
              <p:tags r:id="rId8"/>
            </p:custDataLst>
          </p:nvPr>
        </p:nvSpPr>
        <p:spPr bwMode="auto">
          <a:xfrm>
            <a:off x="1041593" y="1382463"/>
            <a:ext cx="2091839" cy="1926869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50000">
                <a:schemeClr val="bg1"/>
              </a:gs>
              <a:gs pos="50000">
                <a:srgbClr val="F2B800"/>
              </a:gs>
              <a:gs pos="100000">
                <a:srgbClr val="FFFF00"/>
              </a:gs>
            </a:gsLst>
            <a:lin ang="5400000" scaled="1"/>
          </a:gradFill>
          <a:ln>
            <a:noFill/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2163333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 L -0.00026 -0.63333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07 4.07407E-06 L 0.31576 4.07407E-06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8" grpId="0"/>
      <p:bldP spid="8" grpId="1"/>
      <p:bldP spid="8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二、知识整合 网络构建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001CFB-2886-4F8E-AE2E-4B821287F3E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79883" y="3026448"/>
            <a:ext cx="56549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/>
              <a:t>把握逻辑要义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728011-F564-4001-90B7-77D115D9A8C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501219" y="1984566"/>
            <a:ext cx="103718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“逻辑”的多种含义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BBCA32-F97F-4EA9-8E89-D3CA053452C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905812" y="1686803"/>
            <a:ext cx="69306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“逻辑”的多种含义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9097FD-96AA-45AF-94CB-6AEF43852B7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905812" y="1963802"/>
            <a:ext cx="69306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逻辑学研究的对象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ABFF46-9042-4FBE-8C92-4B7C7700C2E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905812" y="2251915"/>
            <a:ext cx="69306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逻辑学研究的目的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BD57877-C413-4C56-9A78-15E7638F7C4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905812" y="2610133"/>
            <a:ext cx="69306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逻辑学的含义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EB2BD9-8AC7-48C1-8855-D22D966620AC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905812" y="2987701"/>
            <a:ext cx="69306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形式逻辑特别关注推理问题</a:t>
            </a:r>
            <a:endParaRPr lang="zh-CN" altLang="en-US" sz="240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D4C67A-A7FF-4321-A35A-B4EFBE50DCB7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905813" y="3492828"/>
            <a:ext cx="8013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运用推理进行论证和论辩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50A60F1-7943-4597-914C-BE6F59AF00E5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1501219" y="4578125"/>
            <a:ext cx="104254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逻辑思维的基本要求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30EA9C9-B84A-4CC0-B6C2-C77FC29A7F86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2451183" y="4039203"/>
            <a:ext cx="4252884" cy="49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同一律：思维的确定性要求</a:t>
            </a:r>
            <a:endParaRPr lang="zh-CN" altLang="en-US" sz="2400" b="1">
              <a:ln cmpd="sng">
                <a:noFill/>
                <a:prstDash val="solid"/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iti SC Medium" panose="02000000000000000000" charset="-122"/>
              <a:ea typeface="Heiti SC Medium" panose="02000000000000000000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41AB0AE-D74F-4965-80B6-23E9A5E41E99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6238973" y="4089452"/>
            <a:ext cx="67698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）含义（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）公式</a:t>
            </a:r>
            <a:r>
              <a:rPr lang="zh-CN" altLang="en-US" sz="20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0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(3)</a:t>
            </a:r>
            <a:r>
              <a:rPr lang="zh-CN" altLang="en-US" sz="20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要求：</a:t>
            </a:r>
            <a:r>
              <a:rPr lang="en-US" altLang="zh-CN" sz="2000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(4)</a:t>
            </a:r>
            <a:r>
              <a:rPr lang="zh-CN" altLang="en-US" sz="2000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条件性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EA962F7-AD7B-47E3-9A92-5829F73324A3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485973" y="4553542"/>
            <a:ext cx="4048699" cy="49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矛盾律：思维的一致性要求</a:t>
            </a:r>
            <a:endParaRPr lang="zh-CN" altLang="en-US" sz="2400" b="1">
              <a:ln cmpd="sng">
                <a:noFill/>
                <a:prstDash val="solid"/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iti SC Medium" panose="02000000000000000000" charset="-122"/>
              <a:ea typeface="Heiti SC Medium" panose="02000000000000000000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0385AF6-ABA8-4F87-AE9C-CF24B068BCC3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6238973" y="4529178"/>
            <a:ext cx="67698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）含义（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）公式</a:t>
            </a:r>
            <a:r>
              <a:rPr lang="zh-CN" altLang="en-US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(3)</a:t>
            </a:r>
            <a:r>
              <a:rPr lang="zh-CN" altLang="en-US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要求：</a:t>
            </a:r>
            <a:r>
              <a:rPr lang="en-US" altLang="zh-CN" b="1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(4)</a:t>
            </a:r>
            <a:r>
              <a:rPr lang="zh-CN" altLang="en-US" b="1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逻辑矛盾与辩证矛盾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D1097B7-E156-489D-8FA3-9F19270DFFBB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2690568" y="5226224"/>
            <a:ext cx="3844104" cy="49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排中律：思维的明确性要求</a:t>
            </a:r>
            <a:endParaRPr lang="zh-CN" altLang="en-US" sz="2400" b="1">
              <a:ln cmpd="sng">
                <a:noFill/>
                <a:prstDash val="solid"/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iti SC Medium" panose="02000000000000000000" charset="-122"/>
              <a:ea typeface="Heiti SC Medium" panose="02000000000000000000" charset="-122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D969E4F-665E-479D-B26D-8F492D0C4571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2905813" y="5726408"/>
            <a:ext cx="8013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/>
              <a:t>形式逻辑的基本规律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6BBB5E08-ED0A-4AD3-994E-8A0B9D61C0D3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910291" y="1595949"/>
            <a:ext cx="451497" cy="399943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EC9F8FA-E269-4401-9D1F-B132331054DF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400298" y="4002016"/>
            <a:ext cx="451497" cy="223454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41B70E0-DC96-41E5-A4F9-4BFB8BF99C17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451183" y="1723092"/>
            <a:ext cx="451497" cy="216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4921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340" y="5201716"/>
            <a:ext cx="10067778" cy="1656284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" y="0"/>
            <a:ext cx="4175022" cy="6858000"/>
          </a:xfrm>
          <a:prstGeom prst="rect">
            <a:avLst/>
          </a:prstGeom>
          <a:ln>
            <a:noFill/>
          </a:ln>
          <a:effectLst>
            <a:outerShdw blurRad="127000" dist="508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56296" y="360547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F9E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6187087" y="2216138"/>
            <a:ext cx="50629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8" name="Freeform 29"/>
          <p:cNvSpPr/>
          <p:nvPr>
            <p:custDataLst>
              <p:tags r:id="rId8"/>
            </p:custDataLst>
          </p:nvPr>
        </p:nvSpPr>
        <p:spPr bwMode="auto">
          <a:xfrm>
            <a:off x="1041593" y="1382463"/>
            <a:ext cx="2091839" cy="1926869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50000">
                <a:schemeClr val="bg1"/>
              </a:gs>
              <a:gs pos="50000">
                <a:srgbClr val="F2B800"/>
              </a:gs>
              <a:gs pos="100000">
                <a:srgbClr val="FFFF00"/>
              </a:gs>
            </a:gsLst>
            <a:lin ang="5400000" scaled="1"/>
          </a:gradFill>
          <a:ln>
            <a:noFill/>
          </a:ln>
          <a:effectLst>
            <a:outerShdw blurRad="152400" dist="152400" dir="2700000" algn="tl" rotWithShape="0">
              <a:prstClr val="black">
                <a:alpha val="6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12302531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0 L -0.00026 -0.63333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08333E-07 4.07407E-06 L 0.31576 4.07407E-06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8" grpId="0"/>
      <p:bldP spid="8" grpId="1"/>
      <p:bldP spid="8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43200"/>
              </a:tabLst>
            </a:pPr>
            <a:r>
              <a:rPr lang="en-US" altLang="zh-CN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2.1 “</a:t>
            </a: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逻辑”的多种含义</a:t>
            </a:r>
          </a:p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一、“逻辑”的多种含义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67C756-80F6-418B-899B-F0263817E27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80387" y="2206085"/>
            <a:ext cx="1061384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是一个多义词：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现代汉语中的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，或者与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规律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同义，或者指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规律与规则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，或者指认识问题的某种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思维方法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，或者指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逻辑学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这门学问。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．逻辑学研究的对象：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规律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意义上的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是所有科学的研究对象。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逻辑规律与规则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，以及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思维方法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意义上的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才是逻辑学的研究对象。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256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923" y="246423"/>
            <a:ext cx="4103077" cy="675011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0" y="921434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060287" y="353095"/>
            <a:ext cx="719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考点精析 讲练结合</a:t>
            </a:r>
          </a:p>
        </p:txBody>
      </p:sp>
      <p:sp>
        <p:nvSpPr>
          <p:cNvPr id="6" name="Freeform 29"/>
          <p:cNvSpPr/>
          <p:nvPr>
            <p:custDataLst>
              <p:tags r:id="rId7"/>
            </p:custDataLst>
          </p:nvPr>
        </p:nvSpPr>
        <p:spPr bwMode="auto">
          <a:xfrm>
            <a:off x="288468" y="125065"/>
            <a:ext cx="771819" cy="689695"/>
          </a:xfrm>
          <a:custGeom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7D38-7AC9-4AC0-BD80-9BA8F4713BD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97099" y="1005756"/>
            <a:ext cx="100140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743200"/>
              </a:tabLst>
            </a:pPr>
            <a:r>
              <a:rPr lang="zh-CN" altLang="en-US" sz="3600" b="1" kern="100">
                <a:solidFill>
                  <a:srgbClr val="323232"/>
                </a:solidFill>
                <a:latin typeface="宋体" panose="02010600030101010101" pitchFamily="2" charset="-122"/>
                <a:cs typeface="hakuyoxingshu7000"/>
              </a:rPr>
              <a:t>一、“逻辑”的多种含义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65D2AB-7DFA-4DF9-9D6D-0FA799ED3C8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23278" y="2663269"/>
            <a:ext cx="962099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．逻辑学研究的目的：</a:t>
            </a:r>
            <a:endParaRPr lang="en-US" altLang="zh-CN" sz="2800" kern="100" spc="40">
              <a:solidFill>
                <a:srgbClr val="000000"/>
              </a:solidFill>
              <a:effectLst/>
              <a:highlight>
                <a:srgbClr val="FFFF00"/>
              </a:highlight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逻辑学研究试图将逻辑规律与规则运用到</a:t>
            </a:r>
            <a:r>
              <a:rPr lang="zh-CN" altLang="zh-CN" sz="2800" u="sng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实际思维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中，以区分正确的思维方法和不正确的思维方法。作为工具性学科的逻辑学是为把握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规律</a:t>
            </a:r>
            <a:r>
              <a:rPr lang="en-US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kern="100" spc="40">
                <a:solidFill>
                  <a:srgbClr val="000000"/>
                </a:solidFill>
                <a:effectLst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服务的。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3129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3.7037E-06 L 0.18997 -3.7037E-06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06 L -0.41185 -3.7037E-06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06 -3.7037E-06 L -0.30273 -3.7037E-06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7" grpId="0"/>
    </p:bldLst>
  </p:timing>
</p:sld>
</file>

<file path=ppt/tags/tag1.xml><?xml version="1.0" encoding="utf-8"?>
<p:tagLst xmlns:p="http://schemas.openxmlformats.org/presentationml/2006/main">
  <p:tag name="AS_UNIQUEID" val="1139"/>
</p:tagLst>
</file>

<file path=ppt/tags/tag10.xml><?xml version="1.0" encoding="utf-8"?>
<p:tagLst xmlns:p="http://schemas.openxmlformats.org/presentationml/2006/main">
  <p:tag name="AS_UNIQUEID" val="1148"/>
</p:tagLst>
</file>

<file path=ppt/tags/tag100.xml><?xml version="1.0" encoding="utf-8"?>
<p:tagLst xmlns:p="http://schemas.openxmlformats.org/presentationml/2006/main">
  <p:tag name="AS_UNIQUEID" val="1235"/>
</p:tagLst>
</file>

<file path=ppt/tags/tag101.xml><?xml version="1.0" encoding="utf-8"?>
<p:tagLst xmlns:p="http://schemas.openxmlformats.org/presentationml/2006/main">
  <p:tag name="AS_UNIQUEID" val="1236"/>
</p:tagLst>
</file>

<file path=ppt/tags/tag102.xml><?xml version="1.0" encoding="utf-8"?>
<p:tagLst xmlns:p="http://schemas.openxmlformats.org/presentationml/2006/main">
  <p:tag name="AS_UNIQUEID" val="1237"/>
</p:tagLst>
</file>

<file path=ppt/tags/tag103.xml><?xml version="1.0" encoding="utf-8"?>
<p:tagLst xmlns:p="http://schemas.openxmlformats.org/presentationml/2006/main">
  <p:tag name="AS_UNIQUEID" val="1238"/>
</p:tagLst>
</file>

<file path=ppt/tags/tag104.xml><?xml version="1.0" encoding="utf-8"?>
<p:tagLst xmlns:p="http://schemas.openxmlformats.org/presentationml/2006/main">
  <p:tag name="AS_UNIQUEID" val="1239"/>
</p:tagLst>
</file>

<file path=ppt/tags/tag105.xml><?xml version="1.0" encoding="utf-8"?>
<p:tagLst xmlns:p="http://schemas.openxmlformats.org/presentationml/2006/main">
  <p:tag name="AS_UNIQUEID" val="1240"/>
</p:tagLst>
</file>

<file path=ppt/tags/tag106.xml><?xml version="1.0" encoding="utf-8"?>
<p:tagLst xmlns:p="http://schemas.openxmlformats.org/presentationml/2006/main">
  <p:tag name="AS_UNIQUEID" val="1241"/>
</p:tagLst>
</file>

<file path=ppt/tags/tag107.xml><?xml version="1.0" encoding="utf-8"?>
<p:tagLst xmlns:p="http://schemas.openxmlformats.org/presentationml/2006/main">
  <p:tag name="AS_UNIQUEID" val="1242"/>
</p:tagLst>
</file>

<file path=ppt/tags/tag108.xml><?xml version="1.0" encoding="utf-8"?>
<p:tagLst xmlns:p="http://schemas.openxmlformats.org/presentationml/2006/main">
  <p:tag name="AS_UNIQUEID" val="1243"/>
</p:tagLst>
</file>

<file path=ppt/tags/tag109.xml><?xml version="1.0" encoding="utf-8"?>
<p:tagLst xmlns:p="http://schemas.openxmlformats.org/presentationml/2006/main">
  <p:tag name="AS_UNIQUEID" val="1244"/>
</p:tagLst>
</file>

<file path=ppt/tags/tag11.xml><?xml version="1.0" encoding="utf-8"?>
<p:tagLst xmlns:p="http://schemas.openxmlformats.org/presentationml/2006/main">
  <p:tag name="AS_UNIQUEID" val="1149"/>
</p:tagLst>
</file>

<file path=ppt/tags/tag110.xml><?xml version="1.0" encoding="utf-8"?>
<p:tagLst xmlns:p="http://schemas.openxmlformats.org/presentationml/2006/main">
  <p:tag name="AS_UNIQUEID" val="1245"/>
</p:tagLst>
</file>

<file path=ppt/tags/tag111.xml><?xml version="1.0" encoding="utf-8"?>
<p:tagLst xmlns:p="http://schemas.openxmlformats.org/presentationml/2006/main">
  <p:tag name="AS_UNIQUEID" val="1246"/>
</p:tagLst>
</file>

<file path=ppt/tags/tag112.xml><?xml version="1.0" encoding="utf-8"?>
<p:tagLst xmlns:p="http://schemas.openxmlformats.org/presentationml/2006/main">
  <p:tag name="AS_UNIQUEID" val="1247"/>
</p:tagLst>
</file>

<file path=ppt/tags/tag113.xml><?xml version="1.0" encoding="utf-8"?>
<p:tagLst xmlns:p="http://schemas.openxmlformats.org/presentationml/2006/main">
  <p:tag name="AS_UNIQUEID" val="1248"/>
</p:tagLst>
</file>

<file path=ppt/tags/tag114.xml><?xml version="1.0" encoding="utf-8"?>
<p:tagLst xmlns:p="http://schemas.openxmlformats.org/presentationml/2006/main">
  <p:tag name="AS_UNIQUEID" val="1249"/>
</p:tagLst>
</file>

<file path=ppt/tags/tag115.xml><?xml version="1.0" encoding="utf-8"?>
<p:tagLst xmlns:p="http://schemas.openxmlformats.org/presentationml/2006/main">
  <p:tag name="AS_UNIQUEID" val="1250"/>
</p:tagLst>
</file>

<file path=ppt/tags/tag116.xml><?xml version="1.0" encoding="utf-8"?>
<p:tagLst xmlns:p="http://schemas.openxmlformats.org/presentationml/2006/main">
  <p:tag name="AS_UNIQUEID" val="1251"/>
</p:tagLst>
</file>

<file path=ppt/tags/tag117.xml><?xml version="1.0" encoding="utf-8"?>
<p:tagLst xmlns:p="http://schemas.openxmlformats.org/presentationml/2006/main">
  <p:tag name="AS_UNIQUEID" val="1252"/>
</p:tagLst>
</file>

<file path=ppt/tags/tag118.xml><?xml version="1.0" encoding="utf-8"?>
<p:tagLst xmlns:p="http://schemas.openxmlformats.org/presentationml/2006/main">
  <p:tag name="AS_UNIQUEID" val="1253"/>
</p:tagLst>
</file>

<file path=ppt/tags/tag119.xml><?xml version="1.0" encoding="utf-8"?>
<p:tagLst xmlns:p="http://schemas.openxmlformats.org/presentationml/2006/main">
  <p:tag name="AS_UNIQUEID" val="1254"/>
</p:tagLst>
</file>

<file path=ppt/tags/tag12.xml><?xml version="1.0" encoding="utf-8"?>
<p:tagLst xmlns:p="http://schemas.openxmlformats.org/presentationml/2006/main">
  <p:tag name="AS_UNIQUEID" val="1150"/>
</p:tagLst>
</file>

<file path=ppt/tags/tag120.xml><?xml version="1.0" encoding="utf-8"?>
<p:tagLst xmlns:p="http://schemas.openxmlformats.org/presentationml/2006/main">
  <p:tag name="AS_UNIQUEID" val="1255"/>
</p:tagLst>
</file>

<file path=ppt/tags/tag121.xml><?xml version="1.0" encoding="utf-8"?>
<p:tagLst xmlns:p="http://schemas.openxmlformats.org/presentationml/2006/main">
  <p:tag name="AS_UNIQUEID" val="1256"/>
</p:tagLst>
</file>

<file path=ppt/tags/tag122.xml><?xml version="1.0" encoding="utf-8"?>
<p:tagLst xmlns:p="http://schemas.openxmlformats.org/presentationml/2006/main">
  <p:tag name="AS_UNIQUEID" val="1257"/>
</p:tagLst>
</file>

<file path=ppt/tags/tag123.xml><?xml version="1.0" encoding="utf-8"?>
<p:tagLst xmlns:p="http://schemas.openxmlformats.org/presentationml/2006/main">
  <p:tag name="AS_UNIQUEID" val="1258"/>
</p:tagLst>
</file>

<file path=ppt/tags/tag124.xml><?xml version="1.0" encoding="utf-8"?>
<p:tagLst xmlns:p="http://schemas.openxmlformats.org/presentationml/2006/main">
  <p:tag name="AS_UNIQUEID" val="1259"/>
</p:tagLst>
</file>

<file path=ppt/tags/tag125.xml><?xml version="1.0" encoding="utf-8"?>
<p:tagLst xmlns:p="http://schemas.openxmlformats.org/presentationml/2006/main">
  <p:tag name="AS_UNIQUEID" val="1260"/>
</p:tagLst>
</file>

<file path=ppt/tags/tag126.xml><?xml version="1.0" encoding="utf-8"?>
<p:tagLst xmlns:p="http://schemas.openxmlformats.org/presentationml/2006/main">
  <p:tag name="AS_UNIQUEID" val="1261"/>
</p:tagLst>
</file>

<file path=ppt/tags/tag127.xml><?xml version="1.0" encoding="utf-8"?>
<p:tagLst xmlns:p="http://schemas.openxmlformats.org/presentationml/2006/main">
  <p:tag name="AS_UNIQUEID" val="1262"/>
</p:tagLst>
</file>

<file path=ppt/tags/tag128.xml><?xml version="1.0" encoding="utf-8"?>
<p:tagLst xmlns:p="http://schemas.openxmlformats.org/presentationml/2006/main">
  <p:tag name="AS_UNIQUEID" val="1263"/>
</p:tagLst>
</file>

<file path=ppt/tags/tag129.xml><?xml version="1.0" encoding="utf-8"?>
<p:tagLst xmlns:p="http://schemas.openxmlformats.org/presentationml/2006/main">
  <p:tag name="AS_UNIQUEID" val="1264"/>
</p:tagLst>
</file>

<file path=ppt/tags/tag13.xml><?xml version="1.0" encoding="utf-8"?>
<p:tagLst xmlns:p="http://schemas.openxmlformats.org/presentationml/2006/main">
  <p:tag name="AS_UNIQUEID" val="1151"/>
</p:tagLst>
</file>

<file path=ppt/tags/tag130.xml><?xml version="1.0" encoding="utf-8"?>
<p:tagLst xmlns:p="http://schemas.openxmlformats.org/presentationml/2006/main">
  <p:tag name="AS_UNIQUEID" val="1265"/>
</p:tagLst>
</file>

<file path=ppt/tags/tag131.xml><?xml version="1.0" encoding="utf-8"?>
<p:tagLst xmlns:p="http://schemas.openxmlformats.org/presentationml/2006/main">
  <p:tag name="AS_UNIQUEID" val="1266"/>
</p:tagLst>
</file>

<file path=ppt/tags/tag132.xml><?xml version="1.0" encoding="utf-8"?>
<p:tagLst xmlns:p="http://schemas.openxmlformats.org/presentationml/2006/main">
  <p:tag name="AS_UNIQUEID" val="1267"/>
</p:tagLst>
</file>

<file path=ppt/tags/tag133.xml><?xml version="1.0" encoding="utf-8"?>
<p:tagLst xmlns:p="http://schemas.openxmlformats.org/presentationml/2006/main">
  <p:tag name="AS_UNIQUEID" val="1268"/>
</p:tagLst>
</file>

<file path=ppt/tags/tag134.xml><?xml version="1.0" encoding="utf-8"?>
<p:tagLst xmlns:p="http://schemas.openxmlformats.org/presentationml/2006/main">
  <p:tag name="AS_UNIQUEID" val="1269"/>
</p:tagLst>
</file>

<file path=ppt/tags/tag135.xml><?xml version="1.0" encoding="utf-8"?>
<p:tagLst xmlns:p="http://schemas.openxmlformats.org/presentationml/2006/main">
  <p:tag name="AS_UNIQUEID" val="1270"/>
</p:tagLst>
</file>

<file path=ppt/tags/tag136.xml><?xml version="1.0" encoding="utf-8"?>
<p:tagLst xmlns:p="http://schemas.openxmlformats.org/presentationml/2006/main">
  <p:tag name="AS_UNIQUEID" val="1271"/>
</p:tagLst>
</file>

<file path=ppt/tags/tag137.xml><?xml version="1.0" encoding="utf-8"?>
<p:tagLst xmlns:p="http://schemas.openxmlformats.org/presentationml/2006/main">
  <p:tag name="AS_UNIQUEID" val="1272"/>
</p:tagLst>
</file>

<file path=ppt/tags/tag138.xml><?xml version="1.0" encoding="utf-8"?>
<p:tagLst xmlns:p="http://schemas.openxmlformats.org/presentationml/2006/main">
  <p:tag name="AS_UNIQUEID" val="1273"/>
</p:tagLst>
</file>

<file path=ppt/tags/tag139.xml><?xml version="1.0" encoding="utf-8"?>
<p:tagLst xmlns:p="http://schemas.openxmlformats.org/presentationml/2006/main">
  <p:tag name="AS_UNIQUEID" val="1274"/>
</p:tagLst>
</file>

<file path=ppt/tags/tag14.xml><?xml version="1.0" encoding="utf-8"?>
<p:tagLst xmlns:p="http://schemas.openxmlformats.org/presentationml/2006/main">
  <p:tag name="AS_UNIQUEID" val="1152"/>
</p:tagLst>
</file>

<file path=ppt/tags/tag140.xml><?xml version="1.0" encoding="utf-8"?>
<p:tagLst xmlns:p="http://schemas.openxmlformats.org/presentationml/2006/main">
  <p:tag name="AS_UNIQUEID" val="1275"/>
</p:tagLst>
</file>

<file path=ppt/tags/tag141.xml><?xml version="1.0" encoding="utf-8"?>
<p:tagLst xmlns:p="http://schemas.openxmlformats.org/presentationml/2006/main">
  <p:tag name="AS_UNIQUEID" val="1276"/>
</p:tagLst>
</file>

<file path=ppt/tags/tag142.xml><?xml version="1.0" encoding="utf-8"?>
<p:tagLst xmlns:p="http://schemas.openxmlformats.org/presentationml/2006/main">
  <p:tag name="AS_UNIQUEID" val="1277"/>
</p:tagLst>
</file>

<file path=ppt/tags/tag143.xml><?xml version="1.0" encoding="utf-8"?>
<p:tagLst xmlns:p="http://schemas.openxmlformats.org/presentationml/2006/main">
  <p:tag name="AS_UNIQUEID" val="1278"/>
</p:tagLst>
</file>

<file path=ppt/tags/tag144.xml><?xml version="1.0" encoding="utf-8"?>
<p:tagLst xmlns:p="http://schemas.openxmlformats.org/presentationml/2006/main">
  <p:tag name="AS_UNIQUEID" val="1279"/>
</p:tagLst>
</file>

<file path=ppt/tags/tag145.xml><?xml version="1.0" encoding="utf-8"?>
<p:tagLst xmlns:p="http://schemas.openxmlformats.org/presentationml/2006/main">
  <p:tag name="AS_UNIQUEID" val="1280"/>
</p:tagLst>
</file>

<file path=ppt/tags/tag146.xml><?xml version="1.0" encoding="utf-8"?>
<p:tagLst xmlns:p="http://schemas.openxmlformats.org/presentationml/2006/main">
  <p:tag name="AS_UNIQUEID" val="1281"/>
</p:tagLst>
</file>

<file path=ppt/tags/tag147.xml><?xml version="1.0" encoding="utf-8"?>
<p:tagLst xmlns:p="http://schemas.openxmlformats.org/presentationml/2006/main">
  <p:tag name="AS_UNIQUEID" val="1138"/>
</p:tagLst>
</file>

<file path=ppt/tags/tag148.xml><?xml version="1.0" encoding="utf-8"?>
<p:tagLst xmlns:p="http://schemas.openxmlformats.org/presentationml/2006/main">
  <p:tag name="AS_UNIQUEID" val="1138"/>
</p:tagLst>
</file>

<file path=ppt/tags/tag149.xml><?xml version="1.0" encoding="utf-8"?>
<p:tagLst xmlns:p="http://schemas.openxmlformats.org/presentationml/2006/main">
  <p:tag name="AS_UNIQUEID" val="1138"/>
</p:tagLst>
</file>

<file path=ppt/tags/tag15.xml><?xml version="1.0" encoding="utf-8"?>
<p:tagLst xmlns:p="http://schemas.openxmlformats.org/presentationml/2006/main">
  <p:tag name="AS_UNIQUEID" val="1153"/>
</p:tagLst>
</file>

<file path=ppt/tags/tag150.xml><?xml version="1.0" encoding="utf-8"?>
<p:tagLst xmlns:p="http://schemas.openxmlformats.org/presentationml/2006/main">
  <p:tag name="AS_UNIQUEID" val="1282"/>
</p:tagLst>
</file>

<file path=ppt/tags/tag151.xml><?xml version="1.0" encoding="utf-8"?>
<p:tagLst xmlns:p="http://schemas.openxmlformats.org/presentationml/2006/main">
  <p:tag name="AS_UNIQUEID" val="1283"/>
</p:tagLst>
</file>

<file path=ppt/tags/tag152.xml><?xml version="1.0" encoding="utf-8"?>
<p:tagLst xmlns:p="http://schemas.openxmlformats.org/presentationml/2006/main">
  <p:tag name="AS_UNIQUEID" val="1284"/>
</p:tagLst>
</file>

<file path=ppt/tags/tag153.xml><?xml version="1.0" encoding="utf-8"?>
<p:tagLst xmlns:p="http://schemas.openxmlformats.org/presentationml/2006/main">
  <p:tag name="AS_UNIQUEID" val="1285"/>
</p:tagLst>
</file>

<file path=ppt/tags/tag154.xml><?xml version="1.0" encoding="utf-8"?>
<p:tagLst xmlns:p="http://schemas.openxmlformats.org/presentationml/2006/main">
  <p:tag name="AS_UNIQUEID" val="1286"/>
</p:tagLst>
</file>

<file path=ppt/tags/tag155.xml><?xml version="1.0" encoding="utf-8"?>
<p:tagLst xmlns:p="http://schemas.openxmlformats.org/presentationml/2006/main">
  <p:tag name="AS_UNIQUEID" val="1287"/>
</p:tagLst>
</file>

<file path=ppt/tags/tag156.xml><?xml version="1.0" encoding="utf-8"?>
<p:tagLst xmlns:p="http://schemas.openxmlformats.org/presentationml/2006/main">
  <p:tag name="AS_UNIQUEID" val="1288"/>
</p:tagLst>
</file>

<file path=ppt/tags/tag157.xml><?xml version="1.0" encoding="utf-8"?>
<p:tagLst xmlns:p="http://schemas.openxmlformats.org/presentationml/2006/main">
  <p:tag name="AS_UNIQUEID" val="1289"/>
</p:tagLst>
</file>

<file path=ppt/tags/tag158.xml><?xml version="1.0" encoding="utf-8"?>
<p:tagLst xmlns:p="http://schemas.openxmlformats.org/presentationml/2006/main">
  <p:tag name="AS_UNIQUEID" val="1290"/>
</p:tagLst>
</file>

<file path=ppt/tags/tag159.xml><?xml version="1.0" encoding="utf-8"?>
<p:tagLst xmlns:p="http://schemas.openxmlformats.org/presentationml/2006/main">
  <p:tag name="AS_UNIQUEID" val="1291"/>
</p:tagLst>
</file>

<file path=ppt/tags/tag16.xml><?xml version="1.0" encoding="utf-8"?>
<p:tagLst xmlns:p="http://schemas.openxmlformats.org/presentationml/2006/main">
  <p:tag name="AS_UNIQUEID" val="1154"/>
</p:tagLst>
</file>

<file path=ppt/tags/tag160.xml><?xml version="1.0" encoding="utf-8"?>
<p:tagLst xmlns:p="http://schemas.openxmlformats.org/presentationml/2006/main">
  <p:tag name="AS_UNIQUEID" val="1292"/>
</p:tagLst>
</file>

<file path=ppt/tags/tag161.xml><?xml version="1.0" encoding="utf-8"?>
<p:tagLst xmlns:p="http://schemas.openxmlformats.org/presentationml/2006/main">
  <p:tag name="AS_UNIQUEID" val="1293"/>
</p:tagLst>
</file>

<file path=ppt/tags/tag162.xml><?xml version="1.0" encoding="utf-8"?>
<p:tagLst xmlns:p="http://schemas.openxmlformats.org/presentationml/2006/main">
  <p:tag name="AS_UNIQUEID" val="1294"/>
</p:tagLst>
</file>

<file path=ppt/tags/tag163.xml><?xml version="1.0" encoding="utf-8"?>
<p:tagLst xmlns:p="http://schemas.openxmlformats.org/presentationml/2006/main">
  <p:tag name="AS_UNIQUEID" val="1295"/>
</p:tagLst>
</file>

<file path=ppt/tags/tag164.xml><?xml version="1.0" encoding="utf-8"?>
<p:tagLst xmlns:p="http://schemas.openxmlformats.org/presentationml/2006/main">
  <p:tag name="AS_UNIQUEID" val="1296"/>
</p:tagLst>
</file>

<file path=ppt/tags/tag165.xml><?xml version="1.0" encoding="utf-8"?>
<p:tagLst xmlns:p="http://schemas.openxmlformats.org/presentationml/2006/main">
  <p:tag name="AS_UNIQUEID" val="1297"/>
</p:tagLst>
</file>

<file path=ppt/tags/tag166.xml><?xml version="1.0" encoding="utf-8"?>
<p:tagLst xmlns:p="http://schemas.openxmlformats.org/presentationml/2006/main">
  <p:tag name="AS_UNIQUEID" val="1298"/>
</p:tagLst>
</file>

<file path=ppt/tags/tag167.xml><?xml version="1.0" encoding="utf-8"?>
<p:tagLst xmlns:p="http://schemas.openxmlformats.org/presentationml/2006/main">
  <p:tag name="AS_UNIQUEID" val="1299"/>
</p:tagLst>
</file>

<file path=ppt/tags/tag168.xml><?xml version="1.0" encoding="utf-8"?>
<p:tagLst xmlns:p="http://schemas.openxmlformats.org/presentationml/2006/main">
  <p:tag name="AS_UNIQUEID" val="1300"/>
</p:tagLst>
</file>

<file path=ppt/tags/tag169.xml><?xml version="1.0" encoding="utf-8"?>
<p:tagLst xmlns:p="http://schemas.openxmlformats.org/presentationml/2006/main">
  <p:tag name="AS_UNIQUEID" val="1301"/>
</p:tagLst>
</file>

<file path=ppt/tags/tag17.xml><?xml version="1.0" encoding="utf-8"?>
<p:tagLst xmlns:p="http://schemas.openxmlformats.org/presentationml/2006/main">
  <p:tag name="AS_UNIQUEID" val="1155"/>
</p:tagLst>
</file>

<file path=ppt/tags/tag170.xml><?xml version="1.0" encoding="utf-8"?>
<p:tagLst xmlns:p="http://schemas.openxmlformats.org/presentationml/2006/main">
  <p:tag name="AS_UNIQUEID" val="1302"/>
</p:tagLst>
</file>

<file path=ppt/tags/tag171.xml><?xml version="1.0" encoding="utf-8"?>
<p:tagLst xmlns:p="http://schemas.openxmlformats.org/presentationml/2006/main">
  <p:tag name="AS_UNIQUEID" val="1303"/>
</p:tagLst>
</file>

<file path=ppt/tags/tag172.xml><?xml version="1.0" encoding="utf-8"?>
<p:tagLst xmlns:p="http://schemas.openxmlformats.org/presentationml/2006/main">
  <p:tag name="AS_UNIQUEID" val="1304"/>
</p:tagLst>
</file>

<file path=ppt/tags/tag173.xml><?xml version="1.0" encoding="utf-8"?>
<p:tagLst xmlns:p="http://schemas.openxmlformats.org/presentationml/2006/main">
  <p:tag name="AS_UNIQUEID" val="1305"/>
</p:tagLst>
</file>

<file path=ppt/tags/tag174.xml><?xml version="1.0" encoding="utf-8"?>
<p:tagLst xmlns:p="http://schemas.openxmlformats.org/presentationml/2006/main">
  <p:tag name="AS_UNIQUEID" val="1306"/>
</p:tagLst>
</file>

<file path=ppt/tags/tag175.xml><?xml version="1.0" encoding="utf-8"?>
<p:tagLst xmlns:p="http://schemas.openxmlformats.org/presentationml/2006/main">
  <p:tag name="AS_UNIQUEID" val="1307"/>
</p:tagLst>
</file>

<file path=ppt/tags/tag176.xml><?xml version="1.0" encoding="utf-8"?>
<p:tagLst xmlns:p="http://schemas.openxmlformats.org/presentationml/2006/main">
  <p:tag name="AS_UNIQUEID" val="1308"/>
</p:tagLst>
</file>

<file path=ppt/tags/tag177.xml><?xml version="1.0" encoding="utf-8"?>
<p:tagLst xmlns:p="http://schemas.openxmlformats.org/presentationml/2006/main">
  <p:tag name="AS_UNIQUEID" val="1309"/>
</p:tagLst>
</file>

<file path=ppt/tags/tag178.xml><?xml version="1.0" encoding="utf-8"?>
<p:tagLst xmlns:p="http://schemas.openxmlformats.org/presentationml/2006/main">
  <p:tag name="AS_UNIQUEID" val="1310"/>
</p:tagLst>
</file>

<file path=ppt/tags/tag179.xml><?xml version="1.0" encoding="utf-8"?>
<p:tagLst xmlns:p="http://schemas.openxmlformats.org/presentationml/2006/main">
  <p:tag name="AS_UNIQUEID" val="1311"/>
</p:tagLst>
</file>

<file path=ppt/tags/tag18.xml><?xml version="1.0" encoding="utf-8"?>
<p:tagLst xmlns:p="http://schemas.openxmlformats.org/presentationml/2006/main">
  <p:tag name="AS_UNIQUEID" val="1156"/>
</p:tagLst>
</file>

<file path=ppt/tags/tag180.xml><?xml version="1.0" encoding="utf-8"?>
<p:tagLst xmlns:p="http://schemas.openxmlformats.org/presentationml/2006/main">
  <p:tag name="AS_UNIQUEID" val="1312"/>
</p:tagLst>
</file>

<file path=ppt/tags/tag181.xml><?xml version="1.0" encoding="utf-8"?>
<p:tagLst xmlns:p="http://schemas.openxmlformats.org/presentationml/2006/main">
  <p:tag name="AS_UNIQUEID" val="1313"/>
</p:tagLst>
</file>

<file path=ppt/tags/tag182.xml><?xml version="1.0" encoding="utf-8"?>
<p:tagLst xmlns:p="http://schemas.openxmlformats.org/presentationml/2006/main">
  <p:tag name="AS_UNIQUEID" val="1314"/>
</p:tagLst>
</file>

<file path=ppt/tags/tag183.xml><?xml version="1.0" encoding="utf-8"?>
<p:tagLst xmlns:p="http://schemas.openxmlformats.org/presentationml/2006/main">
  <p:tag name="AS_UNIQUEID" val="1315"/>
</p:tagLst>
</file>

<file path=ppt/tags/tag184.xml><?xml version="1.0" encoding="utf-8"?>
<p:tagLst xmlns:p="http://schemas.openxmlformats.org/presentationml/2006/main">
  <p:tag name="AS_UNIQUEID" val="1316"/>
</p:tagLst>
</file>

<file path=ppt/tags/tag185.xml><?xml version="1.0" encoding="utf-8"?>
<p:tagLst xmlns:p="http://schemas.openxmlformats.org/presentationml/2006/main">
  <p:tag name="AS_UNIQUEID" val="1317"/>
</p:tagLst>
</file>

<file path=ppt/tags/tag186.xml><?xml version="1.0" encoding="utf-8"?>
<p:tagLst xmlns:p="http://schemas.openxmlformats.org/presentationml/2006/main">
  <p:tag name="AS_UNIQUEID" val="1318"/>
</p:tagLst>
</file>

<file path=ppt/tags/tag187.xml><?xml version="1.0" encoding="utf-8"?>
<p:tagLst xmlns:p="http://schemas.openxmlformats.org/presentationml/2006/main">
  <p:tag name="AS_UNIQUEID" val="1319"/>
</p:tagLst>
</file>

<file path=ppt/tags/tag188.xml><?xml version="1.0" encoding="utf-8"?>
<p:tagLst xmlns:p="http://schemas.openxmlformats.org/presentationml/2006/main">
  <p:tag name="AS_UNIQUEID" val="1320"/>
</p:tagLst>
</file>

<file path=ppt/tags/tag189.xml><?xml version="1.0" encoding="utf-8"?>
<p:tagLst xmlns:p="http://schemas.openxmlformats.org/presentationml/2006/main">
  <p:tag name="AS_UNIQUEID" val="1321"/>
</p:tagLst>
</file>

<file path=ppt/tags/tag19.xml><?xml version="1.0" encoding="utf-8"?>
<p:tagLst xmlns:p="http://schemas.openxmlformats.org/presentationml/2006/main">
  <p:tag name="AS_UNIQUEID" val="1157"/>
</p:tagLst>
</file>

<file path=ppt/tags/tag190.xml><?xml version="1.0" encoding="utf-8"?>
<p:tagLst xmlns:p="http://schemas.openxmlformats.org/presentationml/2006/main">
  <p:tag name="AS_UNIQUEID" val="1322"/>
</p:tagLst>
</file>

<file path=ppt/tags/tag191.xml><?xml version="1.0" encoding="utf-8"?>
<p:tagLst xmlns:p="http://schemas.openxmlformats.org/presentationml/2006/main">
  <p:tag name="AS_UNIQUEID" val="1323"/>
</p:tagLst>
</file>

<file path=ppt/tags/tag192.xml><?xml version="1.0" encoding="utf-8"?>
<p:tagLst xmlns:p="http://schemas.openxmlformats.org/presentationml/2006/main">
  <p:tag name="AS_UNIQUEID" val="1324"/>
</p:tagLst>
</file>

<file path=ppt/tags/tag193.xml><?xml version="1.0" encoding="utf-8"?>
<p:tagLst xmlns:p="http://schemas.openxmlformats.org/presentationml/2006/main">
  <p:tag name="AS_UNIQUEID" val="1325"/>
</p:tagLst>
</file>

<file path=ppt/tags/tag194.xml><?xml version="1.0" encoding="utf-8"?>
<p:tagLst xmlns:p="http://schemas.openxmlformats.org/presentationml/2006/main">
  <p:tag name="AS_UNIQUEID" val="1326"/>
</p:tagLst>
</file>

<file path=ppt/tags/tag195.xml><?xml version="1.0" encoding="utf-8"?>
<p:tagLst xmlns:p="http://schemas.openxmlformats.org/presentationml/2006/main">
  <p:tag name="AS_UNIQUEID" val="1327"/>
</p:tagLst>
</file>

<file path=ppt/tags/tag196.xml><?xml version="1.0" encoding="utf-8"?>
<p:tagLst xmlns:p="http://schemas.openxmlformats.org/presentationml/2006/main">
  <p:tag name="AS_UNIQUEID" val="1328"/>
</p:tagLst>
</file>

<file path=ppt/tags/tag197.xml><?xml version="1.0" encoding="utf-8"?>
<p:tagLst xmlns:p="http://schemas.openxmlformats.org/presentationml/2006/main">
  <p:tag name="AS_UNIQUEID" val="1329"/>
</p:tagLst>
</file>

<file path=ppt/tags/tag198.xml><?xml version="1.0" encoding="utf-8"?>
<p:tagLst xmlns:p="http://schemas.openxmlformats.org/presentationml/2006/main">
  <p:tag name="AS_UNIQUEID" val="1330"/>
</p:tagLst>
</file>

<file path=ppt/tags/tag199.xml><?xml version="1.0" encoding="utf-8"?>
<p:tagLst xmlns:p="http://schemas.openxmlformats.org/presentationml/2006/main">
  <p:tag name="AS_UNIQUEID" val="1331"/>
</p:tagLst>
</file>

<file path=ppt/tags/tag2.xml><?xml version="1.0" encoding="utf-8"?>
<p:tagLst xmlns:p="http://schemas.openxmlformats.org/presentationml/2006/main">
  <p:tag name="AS_UNIQUEID" val="1140"/>
</p:tagLst>
</file>

<file path=ppt/tags/tag20.xml><?xml version="1.0" encoding="utf-8"?>
<p:tagLst xmlns:p="http://schemas.openxmlformats.org/presentationml/2006/main">
  <p:tag name="AS_UNIQUEID" val="1158"/>
</p:tagLst>
</file>

<file path=ppt/tags/tag200.xml><?xml version="1.0" encoding="utf-8"?>
<p:tagLst xmlns:p="http://schemas.openxmlformats.org/presentationml/2006/main">
  <p:tag name="AS_UNIQUEID" val="1332"/>
</p:tagLst>
</file>

<file path=ppt/tags/tag201.xml><?xml version="1.0" encoding="utf-8"?>
<p:tagLst xmlns:p="http://schemas.openxmlformats.org/presentationml/2006/main">
  <p:tag name="AS_UNIQUEID" val="1333"/>
</p:tagLst>
</file>

<file path=ppt/tags/tag202.xml><?xml version="1.0" encoding="utf-8"?>
<p:tagLst xmlns:p="http://schemas.openxmlformats.org/presentationml/2006/main">
  <p:tag name="AS_UNIQUEID" val="1334"/>
</p:tagLst>
</file>

<file path=ppt/tags/tag203.xml><?xml version="1.0" encoding="utf-8"?>
<p:tagLst xmlns:p="http://schemas.openxmlformats.org/presentationml/2006/main">
  <p:tag name="AS_UNIQUEID" val="1335"/>
</p:tagLst>
</file>

<file path=ppt/tags/tag204.xml><?xml version="1.0" encoding="utf-8"?>
<p:tagLst xmlns:p="http://schemas.openxmlformats.org/presentationml/2006/main">
  <p:tag name="AS_UNIQUEID" val="1336"/>
</p:tagLst>
</file>

<file path=ppt/tags/tag205.xml><?xml version="1.0" encoding="utf-8"?>
<p:tagLst xmlns:p="http://schemas.openxmlformats.org/presentationml/2006/main">
  <p:tag name="AS_UNIQUEID" val="1337"/>
</p:tagLst>
</file>

<file path=ppt/tags/tag206.xml><?xml version="1.0" encoding="utf-8"?>
<p:tagLst xmlns:p="http://schemas.openxmlformats.org/presentationml/2006/main">
  <p:tag name="AS_UNIQUEID" val="1338"/>
</p:tagLst>
</file>

<file path=ppt/tags/tag207.xml><?xml version="1.0" encoding="utf-8"?>
<p:tagLst xmlns:p="http://schemas.openxmlformats.org/presentationml/2006/main">
  <p:tag name="AS_UNIQUEID" val="1339"/>
</p:tagLst>
</file>

<file path=ppt/tags/tag208.xml><?xml version="1.0" encoding="utf-8"?>
<p:tagLst xmlns:p="http://schemas.openxmlformats.org/presentationml/2006/main">
  <p:tag name="AS_UNIQUEID" val="1340"/>
</p:tagLst>
</file>

<file path=ppt/tags/tag209.xml><?xml version="1.0" encoding="utf-8"?>
<p:tagLst xmlns:p="http://schemas.openxmlformats.org/presentationml/2006/main">
  <p:tag name="AS_UNIQUEID" val="1341"/>
</p:tagLst>
</file>

<file path=ppt/tags/tag21.xml><?xml version="1.0" encoding="utf-8"?>
<p:tagLst xmlns:p="http://schemas.openxmlformats.org/presentationml/2006/main">
  <p:tag name="AS_UNIQUEID" val="1159"/>
</p:tagLst>
</file>

<file path=ppt/tags/tag210.xml><?xml version="1.0" encoding="utf-8"?>
<p:tagLst xmlns:p="http://schemas.openxmlformats.org/presentationml/2006/main">
  <p:tag name="AS_UNIQUEID" val="1342"/>
</p:tagLst>
</file>

<file path=ppt/tags/tag211.xml><?xml version="1.0" encoding="utf-8"?>
<p:tagLst xmlns:p="http://schemas.openxmlformats.org/presentationml/2006/main">
  <p:tag name="AS_UNIQUEID" val="1343"/>
</p:tagLst>
</file>

<file path=ppt/tags/tag212.xml><?xml version="1.0" encoding="utf-8"?>
<p:tagLst xmlns:p="http://schemas.openxmlformats.org/presentationml/2006/main">
  <p:tag name="AS_UNIQUEID" val="1344"/>
</p:tagLst>
</file>

<file path=ppt/tags/tag213.xml><?xml version="1.0" encoding="utf-8"?>
<p:tagLst xmlns:p="http://schemas.openxmlformats.org/presentationml/2006/main">
  <p:tag name="AS_UNIQUEID" val="1345"/>
</p:tagLst>
</file>

<file path=ppt/tags/tag214.xml><?xml version="1.0" encoding="utf-8"?>
<p:tagLst xmlns:p="http://schemas.openxmlformats.org/presentationml/2006/main">
  <p:tag name="AS_UNIQUEID" val="1346"/>
</p:tagLst>
</file>

<file path=ppt/tags/tag215.xml><?xml version="1.0" encoding="utf-8"?>
<p:tagLst xmlns:p="http://schemas.openxmlformats.org/presentationml/2006/main">
  <p:tag name="AS_UNIQUEID" val="1347"/>
</p:tagLst>
</file>

<file path=ppt/tags/tag216.xml><?xml version="1.0" encoding="utf-8"?>
<p:tagLst xmlns:p="http://schemas.openxmlformats.org/presentationml/2006/main">
  <p:tag name="AS_UNIQUEID" val="1348"/>
</p:tagLst>
</file>

<file path=ppt/tags/tag217.xml><?xml version="1.0" encoding="utf-8"?>
<p:tagLst xmlns:p="http://schemas.openxmlformats.org/presentationml/2006/main">
  <p:tag name="AS_UNIQUEID" val="1349"/>
</p:tagLst>
</file>

<file path=ppt/tags/tag218.xml><?xml version="1.0" encoding="utf-8"?>
<p:tagLst xmlns:p="http://schemas.openxmlformats.org/presentationml/2006/main">
  <p:tag name="AS_UNIQUEID" val="1350"/>
</p:tagLst>
</file>

<file path=ppt/tags/tag219.xml><?xml version="1.0" encoding="utf-8"?>
<p:tagLst xmlns:p="http://schemas.openxmlformats.org/presentationml/2006/main">
  <p:tag name="AS_UNIQUEID" val="1351"/>
</p:tagLst>
</file>

<file path=ppt/tags/tag22.xml><?xml version="1.0" encoding="utf-8"?>
<p:tagLst xmlns:p="http://schemas.openxmlformats.org/presentationml/2006/main">
  <p:tag name="AS_UNIQUEID" val="1160"/>
</p:tagLst>
</file>

<file path=ppt/tags/tag220.xml><?xml version="1.0" encoding="utf-8"?>
<p:tagLst xmlns:p="http://schemas.openxmlformats.org/presentationml/2006/main">
  <p:tag name="AS_UNIQUEID" val="1352"/>
</p:tagLst>
</file>

<file path=ppt/tags/tag221.xml><?xml version="1.0" encoding="utf-8"?>
<p:tagLst xmlns:p="http://schemas.openxmlformats.org/presentationml/2006/main">
  <p:tag name="AS_UNIQUEID" val="1353"/>
</p:tagLst>
</file>

<file path=ppt/tags/tag222.xml><?xml version="1.0" encoding="utf-8"?>
<p:tagLst xmlns:p="http://schemas.openxmlformats.org/presentationml/2006/main">
  <p:tag name="AS_UNIQUEID" val="1354"/>
</p:tagLst>
</file>

<file path=ppt/tags/tag223.xml><?xml version="1.0" encoding="utf-8"?>
<p:tagLst xmlns:p="http://schemas.openxmlformats.org/presentationml/2006/main">
  <p:tag name="AS_UNIQUEID" val="1355"/>
</p:tagLst>
</file>

<file path=ppt/tags/tag224.xml><?xml version="1.0" encoding="utf-8"?>
<p:tagLst xmlns:p="http://schemas.openxmlformats.org/presentationml/2006/main">
  <p:tag name="AS_UNIQUEID" val="1356"/>
</p:tagLst>
</file>

<file path=ppt/tags/tag225.xml><?xml version="1.0" encoding="utf-8"?>
<p:tagLst xmlns:p="http://schemas.openxmlformats.org/presentationml/2006/main">
  <p:tag name="AS_UNIQUEID" val="1357"/>
</p:tagLst>
</file>

<file path=ppt/tags/tag226.xml><?xml version="1.0" encoding="utf-8"?>
<p:tagLst xmlns:p="http://schemas.openxmlformats.org/presentationml/2006/main">
  <p:tag name="AS_UNIQUEID" val="1358"/>
</p:tagLst>
</file>

<file path=ppt/tags/tag227.xml><?xml version="1.0" encoding="utf-8"?>
<p:tagLst xmlns:p="http://schemas.openxmlformats.org/presentationml/2006/main">
  <p:tag name="AS_UNIQUEID" val="1359"/>
</p:tagLst>
</file>

<file path=ppt/tags/tag228.xml><?xml version="1.0" encoding="utf-8"?>
<p:tagLst xmlns:p="http://schemas.openxmlformats.org/presentationml/2006/main">
  <p:tag name="AS_UNIQUEID" val="1360"/>
</p:tagLst>
</file>

<file path=ppt/tags/tag229.xml><?xml version="1.0" encoding="utf-8"?>
<p:tagLst xmlns:p="http://schemas.openxmlformats.org/presentationml/2006/main">
  <p:tag name="AS_UNIQUEID" val="1361"/>
</p:tagLst>
</file>

<file path=ppt/tags/tag23.xml><?xml version="1.0" encoding="utf-8"?>
<p:tagLst xmlns:p="http://schemas.openxmlformats.org/presentationml/2006/main">
  <p:tag name="AS_UNIQUEID" val="1161"/>
</p:tagLst>
</file>

<file path=ppt/tags/tag230.xml><?xml version="1.0" encoding="utf-8"?>
<p:tagLst xmlns:p="http://schemas.openxmlformats.org/presentationml/2006/main">
  <p:tag name="AS_UNIQUEID" val="1362"/>
</p:tagLst>
</file>

<file path=ppt/tags/tag231.xml><?xml version="1.0" encoding="utf-8"?>
<p:tagLst xmlns:p="http://schemas.openxmlformats.org/presentationml/2006/main">
  <p:tag name="AS_UNIQUEID" val="1363"/>
</p:tagLst>
</file>

<file path=ppt/tags/tag232.xml><?xml version="1.0" encoding="utf-8"?>
<p:tagLst xmlns:p="http://schemas.openxmlformats.org/presentationml/2006/main">
  <p:tag name="AS_UNIQUEID" val="1364"/>
</p:tagLst>
</file>

<file path=ppt/tags/tag233.xml><?xml version="1.0" encoding="utf-8"?>
<p:tagLst xmlns:p="http://schemas.openxmlformats.org/presentationml/2006/main">
  <p:tag name="AS_UNIQUEID" val="1365"/>
</p:tagLst>
</file>

<file path=ppt/tags/tag234.xml><?xml version="1.0" encoding="utf-8"?>
<p:tagLst xmlns:p="http://schemas.openxmlformats.org/presentationml/2006/main">
  <p:tag name="AS_UNIQUEID" val="1366"/>
</p:tagLst>
</file>

<file path=ppt/tags/tag235.xml><?xml version="1.0" encoding="utf-8"?>
<p:tagLst xmlns:p="http://schemas.openxmlformats.org/presentationml/2006/main">
  <p:tag name="AS_UNIQUEID" val="1367"/>
</p:tagLst>
</file>

<file path=ppt/tags/tag236.xml><?xml version="1.0" encoding="utf-8"?>
<p:tagLst xmlns:p="http://schemas.openxmlformats.org/presentationml/2006/main">
  <p:tag name="AS_UNIQUEID" val="1368"/>
</p:tagLst>
</file>

<file path=ppt/tags/tag237.xml><?xml version="1.0" encoding="utf-8"?>
<p:tagLst xmlns:p="http://schemas.openxmlformats.org/presentationml/2006/main">
  <p:tag name="AS_UNIQUEID" val="1369"/>
</p:tagLst>
</file>

<file path=ppt/tags/tag238.xml><?xml version="1.0" encoding="utf-8"?>
<p:tagLst xmlns:p="http://schemas.openxmlformats.org/presentationml/2006/main">
  <p:tag name="AS_UNIQUEID" val="1370"/>
</p:tagLst>
</file>

<file path=ppt/tags/tag239.xml><?xml version="1.0" encoding="utf-8"?>
<p:tagLst xmlns:p="http://schemas.openxmlformats.org/presentationml/2006/main">
  <p:tag name="AS_UNIQUEID" val="1371"/>
</p:tagLst>
</file>

<file path=ppt/tags/tag24.xml><?xml version="1.0" encoding="utf-8"?>
<p:tagLst xmlns:p="http://schemas.openxmlformats.org/presentationml/2006/main">
  <p:tag name="AS_UNIQUEID" val="1162"/>
</p:tagLst>
</file>

<file path=ppt/tags/tag240.xml><?xml version="1.0" encoding="utf-8"?>
<p:tagLst xmlns:p="http://schemas.openxmlformats.org/presentationml/2006/main">
  <p:tag name="AS_UNIQUEID" val="1372"/>
</p:tagLst>
</file>

<file path=ppt/tags/tag241.xml><?xml version="1.0" encoding="utf-8"?>
<p:tagLst xmlns:p="http://schemas.openxmlformats.org/presentationml/2006/main">
  <p:tag name="AS_UNIQUEID" val="1373"/>
</p:tagLst>
</file>

<file path=ppt/tags/tag242.xml><?xml version="1.0" encoding="utf-8"?>
<p:tagLst xmlns:p="http://schemas.openxmlformats.org/presentationml/2006/main">
  <p:tag name="AS_UNIQUEID" val="1374"/>
</p:tagLst>
</file>

<file path=ppt/tags/tag243.xml><?xml version="1.0" encoding="utf-8"?>
<p:tagLst xmlns:p="http://schemas.openxmlformats.org/presentationml/2006/main">
  <p:tag name="AS_UNIQUEID" val="1375"/>
</p:tagLst>
</file>

<file path=ppt/tags/tag244.xml><?xml version="1.0" encoding="utf-8"?>
<p:tagLst xmlns:p="http://schemas.openxmlformats.org/presentationml/2006/main">
  <p:tag name="AS_UNIQUEID" val="1376"/>
</p:tagLst>
</file>

<file path=ppt/tags/tag245.xml><?xml version="1.0" encoding="utf-8"?>
<p:tagLst xmlns:p="http://schemas.openxmlformats.org/presentationml/2006/main">
  <p:tag name="AS_UNIQUEID" val="1377"/>
</p:tagLst>
</file>

<file path=ppt/tags/tag246.xml><?xml version="1.0" encoding="utf-8"?>
<p:tagLst xmlns:p="http://schemas.openxmlformats.org/presentationml/2006/main">
  <p:tag name="AS_UNIQUEID" val="1378"/>
</p:tagLst>
</file>

<file path=ppt/tags/tag247.xml><?xml version="1.0" encoding="utf-8"?>
<p:tagLst xmlns:p="http://schemas.openxmlformats.org/presentationml/2006/main">
  <p:tag name="AS_UNIQUEID" val="1379"/>
</p:tagLst>
</file>

<file path=ppt/tags/tag248.xml><?xml version="1.0" encoding="utf-8"?>
<p:tagLst xmlns:p="http://schemas.openxmlformats.org/presentationml/2006/main">
  <p:tag name="AS_UNIQUEID" val="1380"/>
</p:tagLst>
</file>

<file path=ppt/tags/tag249.xml><?xml version="1.0" encoding="utf-8"?>
<p:tagLst xmlns:p="http://schemas.openxmlformats.org/presentationml/2006/main">
  <p:tag name="AS_UNIQUEID" val="1381"/>
</p:tagLst>
</file>

<file path=ppt/tags/tag25.xml><?xml version="1.0" encoding="utf-8"?>
<p:tagLst xmlns:p="http://schemas.openxmlformats.org/presentationml/2006/main">
  <p:tag name="AS_UNIQUEID" val="1163"/>
</p:tagLst>
</file>

<file path=ppt/tags/tag250.xml><?xml version="1.0" encoding="utf-8"?>
<p:tagLst xmlns:p="http://schemas.openxmlformats.org/presentationml/2006/main">
  <p:tag name="AS_UNIQUEID" val="1382"/>
</p:tagLst>
</file>

<file path=ppt/tags/tag251.xml><?xml version="1.0" encoding="utf-8"?>
<p:tagLst xmlns:p="http://schemas.openxmlformats.org/presentationml/2006/main">
  <p:tag name="AS_UNIQUEID" val="1383"/>
</p:tagLst>
</file>

<file path=ppt/tags/tag252.xml><?xml version="1.0" encoding="utf-8"?>
<p:tagLst xmlns:p="http://schemas.openxmlformats.org/presentationml/2006/main">
  <p:tag name="AS_UNIQUEID" val="1384"/>
</p:tagLst>
</file>

<file path=ppt/tags/tag253.xml><?xml version="1.0" encoding="utf-8"?>
<p:tagLst xmlns:p="http://schemas.openxmlformats.org/presentationml/2006/main">
  <p:tag name="AS_UNIQUEID" val="1385"/>
</p:tagLst>
</file>

<file path=ppt/tags/tag254.xml><?xml version="1.0" encoding="utf-8"?>
<p:tagLst xmlns:p="http://schemas.openxmlformats.org/presentationml/2006/main">
  <p:tag name="AS_UNIQUEID" val="1386"/>
</p:tagLst>
</file>

<file path=ppt/tags/tag255.xml><?xml version="1.0" encoding="utf-8"?>
<p:tagLst xmlns:p="http://schemas.openxmlformats.org/presentationml/2006/main">
  <p:tag name="AS_UNIQUEID" val="1387"/>
</p:tagLst>
</file>

<file path=ppt/tags/tag256.xml><?xml version="1.0" encoding="utf-8"?>
<p:tagLst xmlns:p="http://schemas.openxmlformats.org/presentationml/2006/main">
  <p:tag name="AS_UNIQUEID" val="1388"/>
</p:tagLst>
</file>

<file path=ppt/tags/tag257.xml><?xml version="1.0" encoding="utf-8"?>
<p:tagLst xmlns:p="http://schemas.openxmlformats.org/presentationml/2006/main">
  <p:tag name="AS_UNIQUEID" val="1389"/>
</p:tagLst>
</file>

<file path=ppt/tags/tag258.xml><?xml version="1.0" encoding="utf-8"?>
<p:tagLst xmlns:p="http://schemas.openxmlformats.org/presentationml/2006/main">
  <p:tag name="AS_UNIQUEID" val="1390"/>
</p:tagLst>
</file>

<file path=ppt/tags/tag259.xml><?xml version="1.0" encoding="utf-8"?>
<p:tagLst xmlns:p="http://schemas.openxmlformats.org/presentationml/2006/main">
  <p:tag name="AS_UNIQUEID" val="1391"/>
</p:tagLst>
</file>

<file path=ppt/tags/tag26.xml><?xml version="1.0" encoding="utf-8"?>
<p:tagLst xmlns:p="http://schemas.openxmlformats.org/presentationml/2006/main">
  <p:tag name="AS_UNIQUEID" val="1164"/>
</p:tagLst>
</file>

<file path=ppt/tags/tag260.xml><?xml version="1.0" encoding="utf-8"?>
<p:tagLst xmlns:p="http://schemas.openxmlformats.org/presentationml/2006/main">
  <p:tag name="AS_UNIQUEID" val="1392"/>
</p:tagLst>
</file>

<file path=ppt/tags/tag261.xml><?xml version="1.0" encoding="utf-8"?>
<p:tagLst xmlns:p="http://schemas.openxmlformats.org/presentationml/2006/main">
  <p:tag name="AS_UNIQUEID" val="1393"/>
</p:tagLst>
</file>

<file path=ppt/tags/tag262.xml><?xml version="1.0" encoding="utf-8"?>
<p:tagLst xmlns:p="http://schemas.openxmlformats.org/presentationml/2006/main">
  <p:tag name="AS_UNIQUEID" val="1394"/>
</p:tagLst>
</file>

<file path=ppt/tags/tag263.xml><?xml version="1.0" encoding="utf-8"?>
<p:tagLst xmlns:p="http://schemas.openxmlformats.org/presentationml/2006/main">
  <p:tag name="AS_UNIQUEID" val="1395"/>
</p:tagLst>
</file>

<file path=ppt/tags/tag264.xml><?xml version="1.0" encoding="utf-8"?>
<p:tagLst xmlns:p="http://schemas.openxmlformats.org/presentationml/2006/main">
  <p:tag name="AS_UNIQUEID" val="1396"/>
</p:tagLst>
</file>

<file path=ppt/tags/tag265.xml><?xml version="1.0" encoding="utf-8"?>
<p:tagLst xmlns:p="http://schemas.openxmlformats.org/presentationml/2006/main">
  <p:tag name="AS_UNIQUEID" val="1397"/>
</p:tagLst>
</file>

<file path=ppt/tags/tag266.xml><?xml version="1.0" encoding="utf-8"?>
<p:tagLst xmlns:p="http://schemas.openxmlformats.org/presentationml/2006/main">
  <p:tag name="AS_UNIQUEID" val="1398"/>
</p:tagLst>
</file>

<file path=ppt/tags/tag267.xml><?xml version="1.0" encoding="utf-8"?>
<p:tagLst xmlns:p="http://schemas.openxmlformats.org/presentationml/2006/main">
  <p:tag name="AS_UNIQUEID" val="1399"/>
</p:tagLst>
</file>

<file path=ppt/tags/tag268.xml><?xml version="1.0" encoding="utf-8"?>
<p:tagLst xmlns:p="http://schemas.openxmlformats.org/presentationml/2006/main">
  <p:tag name="AS_UNIQUEID" val="1400"/>
</p:tagLst>
</file>

<file path=ppt/tags/tag269.xml><?xml version="1.0" encoding="utf-8"?>
<p:tagLst xmlns:p="http://schemas.openxmlformats.org/presentationml/2006/main">
  <p:tag name="AS_UNIQUEID" val="1401"/>
</p:tagLst>
</file>

<file path=ppt/tags/tag27.xml><?xml version="1.0" encoding="utf-8"?>
<p:tagLst xmlns:p="http://schemas.openxmlformats.org/presentationml/2006/main">
  <p:tag name="AS_UNIQUEID" val="1165"/>
</p:tagLst>
</file>

<file path=ppt/tags/tag270.xml><?xml version="1.0" encoding="utf-8"?>
<p:tagLst xmlns:p="http://schemas.openxmlformats.org/presentationml/2006/main">
  <p:tag name="AS_UNIQUEID" val="1402"/>
</p:tagLst>
</file>

<file path=ppt/tags/tag271.xml><?xml version="1.0" encoding="utf-8"?>
<p:tagLst xmlns:p="http://schemas.openxmlformats.org/presentationml/2006/main">
  <p:tag name="AS_UNIQUEID" val="1403"/>
</p:tagLst>
</file>

<file path=ppt/tags/tag272.xml><?xml version="1.0" encoding="utf-8"?>
<p:tagLst xmlns:p="http://schemas.openxmlformats.org/presentationml/2006/main">
  <p:tag name="AS_UNIQUEID" val="1404"/>
</p:tagLst>
</file>

<file path=ppt/tags/tag273.xml><?xml version="1.0" encoding="utf-8"?>
<p:tagLst xmlns:p="http://schemas.openxmlformats.org/presentationml/2006/main">
  <p:tag name="AS_UNIQUEID" val="1405"/>
</p:tagLst>
</file>

<file path=ppt/tags/tag274.xml><?xml version="1.0" encoding="utf-8"?>
<p:tagLst xmlns:p="http://schemas.openxmlformats.org/presentationml/2006/main">
  <p:tag name="AS_UNIQUEID" val="1406"/>
</p:tagLst>
</file>

<file path=ppt/tags/tag275.xml><?xml version="1.0" encoding="utf-8"?>
<p:tagLst xmlns:p="http://schemas.openxmlformats.org/presentationml/2006/main">
  <p:tag name="AS_UNIQUEID" val="1407"/>
</p:tagLst>
</file>

<file path=ppt/tags/tag276.xml><?xml version="1.0" encoding="utf-8"?>
<p:tagLst xmlns:p="http://schemas.openxmlformats.org/presentationml/2006/main">
  <p:tag name="AS_UNIQUEID" val="1408"/>
</p:tagLst>
</file>

<file path=ppt/tags/tag277.xml><?xml version="1.0" encoding="utf-8"?>
<p:tagLst xmlns:p="http://schemas.openxmlformats.org/presentationml/2006/main">
  <p:tag name="AS_UNIQUEID" val="1409"/>
</p:tagLst>
</file>

<file path=ppt/tags/tag278.xml><?xml version="1.0" encoding="utf-8"?>
<p:tagLst xmlns:p="http://schemas.openxmlformats.org/presentationml/2006/main">
  <p:tag name="AS_UNIQUEID" val="1410"/>
</p:tagLst>
</file>

<file path=ppt/tags/tag279.xml><?xml version="1.0" encoding="utf-8"?>
<p:tagLst xmlns:p="http://schemas.openxmlformats.org/presentationml/2006/main">
  <p:tag name="AS_UNIQUEID" val="1411"/>
</p:tagLst>
</file>

<file path=ppt/tags/tag28.xml><?xml version="1.0" encoding="utf-8"?>
<p:tagLst xmlns:p="http://schemas.openxmlformats.org/presentationml/2006/main">
  <p:tag name="AS_UNIQUEID" val="1166"/>
</p:tagLst>
</file>

<file path=ppt/tags/tag280.xml><?xml version="1.0" encoding="utf-8"?>
<p:tagLst xmlns:p="http://schemas.openxmlformats.org/presentationml/2006/main">
  <p:tag name="AS_UNIQUEID" val="1412"/>
</p:tagLst>
</file>

<file path=ppt/tags/tag281.xml><?xml version="1.0" encoding="utf-8"?>
<p:tagLst xmlns:p="http://schemas.openxmlformats.org/presentationml/2006/main">
  <p:tag name="AS_UNIQUEID" val="1413"/>
</p:tagLst>
</file>

<file path=ppt/tags/tag282.xml><?xml version="1.0" encoding="utf-8"?>
<p:tagLst xmlns:p="http://schemas.openxmlformats.org/presentationml/2006/main">
  <p:tag name="AS_UNIQUEID" val="1414"/>
</p:tagLst>
</file>

<file path=ppt/tags/tag283.xml><?xml version="1.0" encoding="utf-8"?>
<p:tagLst xmlns:p="http://schemas.openxmlformats.org/presentationml/2006/main">
  <p:tag name="AS_UNIQUEID" val="1415"/>
</p:tagLst>
</file>

<file path=ppt/tags/tag284.xml><?xml version="1.0" encoding="utf-8"?>
<p:tagLst xmlns:p="http://schemas.openxmlformats.org/presentationml/2006/main">
  <p:tag name="AS_UNIQUEID" val="1416"/>
</p:tagLst>
</file>

<file path=ppt/tags/tag285.xml><?xml version="1.0" encoding="utf-8"?>
<p:tagLst xmlns:p="http://schemas.openxmlformats.org/presentationml/2006/main">
  <p:tag name="AS_UNIQUEID" val="1417"/>
</p:tagLst>
</file>

<file path=ppt/tags/tag286.xml><?xml version="1.0" encoding="utf-8"?>
<p:tagLst xmlns:p="http://schemas.openxmlformats.org/presentationml/2006/main">
  <p:tag name="AS_UNIQUEID" val="1418"/>
</p:tagLst>
</file>

<file path=ppt/tags/tag287.xml><?xml version="1.0" encoding="utf-8"?>
<p:tagLst xmlns:p="http://schemas.openxmlformats.org/presentationml/2006/main">
  <p:tag name="AS_UNIQUEID" val="1419"/>
</p:tagLst>
</file>

<file path=ppt/tags/tag288.xml><?xml version="1.0" encoding="utf-8"?>
<p:tagLst xmlns:p="http://schemas.openxmlformats.org/presentationml/2006/main">
  <p:tag name="AS_UNIQUEID" val="1420"/>
</p:tagLst>
</file>

<file path=ppt/tags/tag289.xml><?xml version="1.0" encoding="utf-8"?>
<p:tagLst xmlns:p="http://schemas.openxmlformats.org/presentationml/2006/main">
  <p:tag name="AS_UNIQUEID" val="1421"/>
</p:tagLst>
</file>

<file path=ppt/tags/tag29.xml><?xml version="1.0" encoding="utf-8"?>
<p:tagLst xmlns:p="http://schemas.openxmlformats.org/presentationml/2006/main">
  <p:tag name="AS_UNIQUEID" val="1167"/>
</p:tagLst>
</file>

<file path=ppt/tags/tag290.xml><?xml version="1.0" encoding="utf-8"?>
<p:tagLst xmlns:p="http://schemas.openxmlformats.org/presentationml/2006/main">
  <p:tag name="AS_UNIQUEID" val="1422"/>
</p:tagLst>
</file>

<file path=ppt/tags/tag291.xml><?xml version="1.0" encoding="utf-8"?>
<p:tagLst xmlns:p="http://schemas.openxmlformats.org/presentationml/2006/main">
  <p:tag name="AS_UNIQUEID" val="1423"/>
</p:tagLst>
</file>

<file path=ppt/tags/tag292.xml><?xml version="1.0" encoding="utf-8"?>
<p:tagLst xmlns:p="http://schemas.openxmlformats.org/presentationml/2006/main">
  <p:tag name="AS_UNIQUEID" val="1424"/>
</p:tagLst>
</file>

<file path=ppt/tags/tag293.xml><?xml version="1.0" encoding="utf-8"?>
<p:tagLst xmlns:p="http://schemas.openxmlformats.org/presentationml/2006/main">
  <p:tag name="AS_UNIQUEID" val="1425"/>
</p:tagLst>
</file>

<file path=ppt/tags/tag294.xml><?xml version="1.0" encoding="utf-8"?>
<p:tagLst xmlns:p="http://schemas.openxmlformats.org/presentationml/2006/main">
  <p:tag name="AS_UNIQUEID" val="1426"/>
</p:tagLst>
</file>

<file path=ppt/tags/tag295.xml><?xml version="1.0" encoding="utf-8"?>
<p:tagLst xmlns:p="http://schemas.openxmlformats.org/presentationml/2006/main">
  <p:tag name="AS_UNIQUEID" val="1427"/>
</p:tagLst>
</file>

<file path=ppt/tags/tag296.xml><?xml version="1.0" encoding="utf-8"?>
<p:tagLst xmlns:p="http://schemas.openxmlformats.org/presentationml/2006/main">
  <p:tag name="AS_UNIQUEID" val="1428"/>
</p:tagLst>
</file>

<file path=ppt/tags/tag297.xml><?xml version="1.0" encoding="utf-8"?>
<p:tagLst xmlns:p="http://schemas.openxmlformats.org/presentationml/2006/main">
  <p:tag name="AS_UNIQUEID" val="1429"/>
</p:tagLst>
</file>

<file path=ppt/tags/tag298.xml><?xml version="1.0" encoding="utf-8"?>
<p:tagLst xmlns:p="http://schemas.openxmlformats.org/presentationml/2006/main">
  <p:tag name="AS_UNIQUEID" val="1430"/>
</p:tagLst>
</file>

<file path=ppt/tags/tag299.xml><?xml version="1.0" encoding="utf-8"?>
<p:tagLst xmlns:p="http://schemas.openxmlformats.org/presentationml/2006/main">
  <p:tag name="AS_UNIQUEID" val="1431"/>
</p:tagLst>
</file>

<file path=ppt/tags/tag3.xml><?xml version="1.0" encoding="utf-8"?>
<p:tagLst xmlns:p="http://schemas.openxmlformats.org/presentationml/2006/main">
  <p:tag name="AS_UNIQUEID" val="1141"/>
</p:tagLst>
</file>

<file path=ppt/tags/tag30.xml><?xml version="1.0" encoding="utf-8"?>
<p:tagLst xmlns:p="http://schemas.openxmlformats.org/presentationml/2006/main">
  <p:tag name="AS_UNIQUEID" val="1168"/>
</p:tagLst>
</file>

<file path=ppt/tags/tag300.xml><?xml version="1.0" encoding="utf-8"?>
<p:tagLst xmlns:p="http://schemas.openxmlformats.org/presentationml/2006/main">
  <p:tag name="AS_UNIQUEID" val="1432"/>
</p:tagLst>
</file>

<file path=ppt/tags/tag301.xml><?xml version="1.0" encoding="utf-8"?>
<p:tagLst xmlns:p="http://schemas.openxmlformats.org/presentationml/2006/main">
  <p:tag name="AS_UNIQUEID" val="1433"/>
</p:tagLst>
</file>

<file path=ppt/tags/tag302.xml><?xml version="1.0" encoding="utf-8"?>
<p:tagLst xmlns:p="http://schemas.openxmlformats.org/presentationml/2006/main">
  <p:tag name="AS_UNIQUEID" val="1434"/>
</p:tagLst>
</file>

<file path=ppt/tags/tag303.xml><?xml version="1.0" encoding="utf-8"?>
<p:tagLst xmlns:p="http://schemas.openxmlformats.org/presentationml/2006/main">
  <p:tag name="AS_UNIQUEID" val="1435"/>
</p:tagLst>
</file>

<file path=ppt/tags/tag304.xml><?xml version="1.0" encoding="utf-8"?>
<p:tagLst xmlns:p="http://schemas.openxmlformats.org/presentationml/2006/main">
  <p:tag name="AS_UNIQUEID" val="1436"/>
</p:tagLst>
</file>

<file path=ppt/tags/tag305.xml><?xml version="1.0" encoding="utf-8"?>
<p:tagLst xmlns:p="http://schemas.openxmlformats.org/presentationml/2006/main">
  <p:tag name="AS_UNIQUEID" val="1437"/>
</p:tagLst>
</file>

<file path=ppt/tags/tag306.xml><?xml version="1.0" encoding="utf-8"?>
<p:tagLst xmlns:p="http://schemas.openxmlformats.org/presentationml/2006/main">
  <p:tag name="AS_UNIQUEID" val="1438"/>
</p:tagLst>
</file>

<file path=ppt/tags/tag307.xml><?xml version="1.0" encoding="utf-8"?>
<p:tagLst xmlns:p="http://schemas.openxmlformats.org/presentationml/2006/main">
  <p:tag name="AS_UNIQUEID" val="1439"/>
</p:tagLst>
</file>

<file path=ppt/tags/tag308.xml><?xml version="1.0" encoding="utf-8"?>
<p:tagLst xmlns:p="http://schemas.openxmlformats.org/presentationml/2006/main">
  <p:tag name="AS_UNIQUEID" val="1440"/>
</p:tagLst>
</file>

<file path=ppt/tags/tag309.xml><?xml version="1.0" encoding="utf-8"?>
<p:tagLst xmlns:p="http://schemas.openxmlformats.org/presentationml/2006/main">
  <p:tag name="AS_UNIQUEID" val="1441"/>
</p:tagLst>
</file>

<file path=ppt/tags/tag31.xml><?xml version="1.0" encoding="utf-8"?>
<p:tagLst xmlns:p="http://schemas.openxmlformats.org/presentationml/2006/main">
  <p:tag name="AS_UNIQUEID" val="1169"/>
</p:tagLst>
</file>

<file path=ppt/tags/tag310.xml><?xml version="1.0" encoding="utf-8"?>
<p:tagLst xmlns:p="http://schemas.openxmlformats.org/presentationml/2006/main">
  <p:tag name="AS_UNIQUEID" val="1442"/>
</p:tagLst>
</file>

<file path=ppt/tags/tag311.xml><?xml version="1.0" encoding="utf-8"?>
<p:tagLst xmlns:p="http://schemas.openxmlformats.org/presentationml/2006/main">
  <p:tag name="AS_UNIQUEID" val="1443"/>
</p:tagLst>
</file>

<file path=ppt/tags/tag312.xml><?xml version="1.0" encoding="utf-8"?>
<p:tagLst xmlns:p="http://schemas.openxmlformats.org/presentationml/2006/main">
  <p:tag name="AS_UNIQUEID" val="1444"/>
</p:tagLst>
</file>

<file path=ppt/tags/tag313.xml><?xml version="1.0" encoding="utf-8"?>
<p:tagLst xmlns:p="http://schemas.openxmlformats.org/presentationml/2006/main">
  <p:tag name="AS_UNIQUEID" val="1445"/>
</p:tagLst>
</file>

<file path=ppt/tags/tag314.xml><?xml version="1.0" encoding="utf-8"?>
<p:tagLst xmlns:p="http://schemas.openxmlformats.org/presentationml/2006/main">
  <p:tag name="AS_UNIQUEID" val="1446"/>
</p:tagLst>
</file>

<file path=ppt/tags/tag315.xml><?xml version="1.0" encoding="utf-8"?>
<p:tagLst xmlns:p="http://schemas.openxmlformats.org/presentationml/2006/main">
  <p:tag name="AS_UNIQUEID" val="1447"/>
</p:tagLst>
</file>

<file path=ppt/tags/tag316.xml><?xml version="1.0" encoding="utf-8"?>
<p:tagLst xmlns:p="http://schemas.openxmlformats.org/presentationml/2006/main">
  <p:tag name="AS_UNIQUEID" val="1448"/>
</p:tagLst>
</file>

<file path=ppt/tags/tag317.xml><?xml version="1.0" encoding="utf-8"?>
<p:tagLst xmlns:p="http://schemas.openxmlformats.org/presentationml/2006/main">
  <p:tag name="AS_UNIQUEID" val="1449"/>
</p:tagLst>
</file>

<file path=ppt/tags/tag318.xml><?xml version="1.0" encoding="utf-8"?>
<p:tagLst xmlns:p="http://schemas.openxmlformats.org/presentationml/2006/main">
  <p:tag name="AS_UNIQUEID" val="1450"/>
</p:tagLst>
</file>

<file path=ppt/tags/tag319.xml><?xml version="1.0" encoding="utf-8"?>
<p:tagLst xmlns:p="http://schemas.openxmlformats.org/presentationml/2006/main">
  <p:tag name="AS_UNIQUEID" val="1451"/>
</p:tagLst>
</file>

<file path=ppt/tags/tag32.xml><?xml version="1.0" encoding="utf-8"?>
<p:tagLst xmlns:p="http://schemas.openxmlformats.org/presentationml/2006/main">
  <p:tag name="AS_UNIQUEID" val="1170"/>
</p:tagLst>
</file>

<file path=ppt/tags/tag320.xml><?xml version="1.0" encoding="utf-8"?>
<p:tagLst xmlns:p="http://schemas.openxmlformats.org/presentationml/2006/main">
  <p:tag name="AS_UNIQUEID" val="1452"/>
</p:tagLst>
</file>

<file path=ppt/tags/tag321.xml><?xml version="1.0" encoding="utf-8"?>
<p:tagLst xmlns:p="http://schemas.openxmlformats.org/presentationml/2006/main">
  <p:tag name="AS_UNIQUEID" val="1453"/>
</p:tagLst>
</file>

<file path=ppt/tags/tag322.xml><?xml version="1.0" encoding="utf-8"?>
<p:tagLst xmlns:p="http://schemas.openxmlformats.org/presentationml/2006/main">
  <p:tag name="AS_UNIQUEID" val="1454"/>
</p:tagLst>
</file>

<file path=ppt/tags/tag323.xml><?xml version="1.0" encoding="utf-8"?>
<p:tagLst xmlns:p="http://schemas.openxmlformats.org/presentationml/2006/main">
  <p:tag name="AS_UNIQUEID" val="1455"/>
</p:tagLst>
</file>

<file path=ppt/tags/tag324.xml><?xml version="1.0" encoding="utf-8"?>
<p:tagLst xmlns:p="http://schemas.openxmlformats.org/presentationml/2006/main">
  <p:tag name="AS_UNIQUEID" val="1456"/>
</p:tagLst>
</file>

<file path=ppt/tags/tag325.xml><?xml version="1.0" encoding="utf-8"?>
<p:tagLst xmlns:p="http://schemas.openxmlformats.org/presentationml/2006/main">
  <p:tag name="AS_UNIQUEID" val="1457"/>
</p:tagLst>
</file>

<file path=ppt/tags/tag326.xml><?xml version="1.0" encoding="utf-8"?>
<p:tagLst xmlns:p="http://schemas.openxmlformats.org/presentationml/2006/main">
  <p:tag name="AS_UNIQUEID" val="1458"/>
</p:tagLst>
</file>

<file path=ppt/tags/tag327.xml><?xml version="1.0" encoding="utf-8"?>
<p:tagLst xmlns:p="http://schemas.openxmlformats.org/presentationml/2006/main">
  <p:tag name="AS_UNIQUEID" val="1459"/>
</p:tagLst>
</file>

<file path=ppt/tags/tag328.xml><?xml version="1.0" encoding="utf-8"?>
<p:tagLst xmlns:p="http://schemas.openxmlformats.org/presentationml/2006/main">
  <p:tag name="AS_UNIQUEID" val="1460"/>
</p:tagLst>
</file>

<file path=ppt/tags/tag329.xml><?xml version="1.0" encoding="utf-8"?>
<p:tagLst xmlns:p="http://schemas.openxmlformats.org/presentationml/2006/main">
  <p:tag name="AS_UNIQUEID" val="1461"/>
</p:tagLst>
</file>

<file path=ppt/tags/tag33.xml><?xml version="1.0" encoding="utf-8"?>
<p:tagLst xmlns:p="http://schemas.openxmlformats.org/presentationml/2006/main">
  <p:tag name="AS_UNIQUEID" val="1171"/>
</p:tagLst>
</file>

<file path=ppt/tags/tag330.xml><?xml version="1.0" encoding="utf-8"?>
<p:tagLst xmlns:p="http://schemas.openxmlformats.org/presentationml/2006/main">
  <p:tag name="AS_UNIQUEID" val="1462"/>
</p:tagLst>
</file>

<file path=ppt/tags/tag331.xml><?xml version="1.0" encoding="utf-8"?>
<p:tagLst xmlns:p="http://schemas.openxmlformats.org/presentationml/2006/main">
  <p:tag name="AS_UNIQUEID" val="1463"/>
</p:tagLst>
</file>

<file path=ppt/tags/tag332.xml><?xml version="1.0" encoding="utf-8"?>
<p:tagLst xmlns:p="http://schemas.openxmlformats.org/presentationml/2006/main">
  <p:tag name="AS_UNIQUEID" val="1464"/>
</p:tagLst>
</file>

<file path=ppt/tags/tag333.xml><?xml version="1.0" encoding="utf-8"?>
<p:tagLst xmlns:p="http://schemas.openxmlformats.org/presentationml/2006/main">
  <p:tag name="AS_UNIQUEID" val="1465"/>
</p:tagLst>
</file>

<file path=ppt/tags/tag334.xml><?xml version="1.0" encoding="utf-8"?>
<p:tagLst xmlns:p="http://schemas.openxmlformats.org/presentationml/2006/main">
  <p:tag name="AS_UNIQUEID" val="1466"/>
</p:tagLst>
</file>

<file path=ppt/tags/tag335.xml><?xml version="1.0" encoding="utf-8"?>
<p:tagLst xmlns:p="http://schemas.openxmlformats.org/presentationml/2006/main">
  <p:tag name="AS_UNIQUEID" val="1467"/>
</p:tagLst>
</file>

<file path=ppt/tags/tag336.xml><?xml version="1.0" encoding="utf-8"?>
<p:tagLst xmlns:p="http://schemas.openxmlformats.org/presentationml/2006/main">
  <p:tag name="AS_UNIQUEID" val="1468"/>
</p:tagLst>
</file>

<file path=ppt/tags/tag337.xml><?xml version="1.0" encoding="utf-8"?>
<p:tagLst xmlns:p="http://schemas.openxmlformats.org/presentationml/2006/main">
  <p:tag name="AS_UNIQUEID" val="1469"/>
</p:tagLst>
</file>

<file path=ppt/tags/tag338.xml><?xml version="1.0" encoding="utf-8"?>
<p:tagLst xmlns:p="http://schemas.openxmlformats.org/presentationml/2006/main">
  <p:tag name="AS_UNIQUEID" val="1470"/>
</p:tagLst>
</file>

<file path=ppt/tags/tag339.xml><?xml version="1.0" encoding="utf-8"?>
<p:tagLst xmlns:p="http://schemas.openxmlformats.org/presentationml/2006/main">
  <p:tag name="AS_UNIQUEID" val="1471"/>
</p:tagLst>
</file>

<file path=ppt/tags/tag34.xml><?xml version="1.0" encoding="utf-8"?>
<p:tagLst xmlns:p="http://schemas.openxmlformats.org/presentationml/2006/main">
  <p:tag name="AS_UNIQUEID" val="1172"/>
</p:tagLst>
</file>

<file path=ppt/tags/tag340.xml><?xml version="1.0" encoding="utf-8"?>
<p:tagLst xmlns:p="http://schemas.openxmlformats.org/presentationml/2006/main">
  <p:tag name="AS_UNIQUEID" val="1472"/>
</p:tagLst>
</file>

<file path=ppt/tags/tag341.xml><?xml version="1.0" encoding="utf-8"?>
<p:tagLst xmlns:p="http://schemas.openxmlformats.org/presentationml/2006/main">
  <p:tag name="AS_UNIQUEID" val="1473"/>
</p:tagLst>
</file>

<file path=ppt/tags/tag342.xml><?xml version="1.0" encoding="utf-8"?>
<p:tagLst xmlns:p="http://schemas.openxmlformats.org/presentationml/2006/main">
  <p:tag name="AS_UNIQUEID" val="1474"/>
</p:tagLst>
</file>

<file path=ppt/tags/tag343.xml><?xml version="1.0" encoding="utf-8"?>
<p:tagLst xmlns:p="http://schemas.openxmlformats.org/presentationml/2006/main">
  <p:tag name="AS_UNIQUEID" val="1475"/>
</p:tagLst>
</file>

<file path=ppt/tags/tag344.xml><?xml version="1.0" encoding="utf-8"?>
<p:tagLst xmlns:p="http://schemas.openxmlformats.org/presentationml/2006/main">
  <p:tag name="AS_UNIQUEID" val="1476"/>
</p:tagLst>
</file>

<file path=ppt/tags/tag345.xml><?xml version="1.0" encoding="utf-8"?>
<p:tagLst xmlns:p="http://schemas.openxmlformats.org/presentationml/2006/main">
  <p:tag name="AS_UNIQUEID" val="1477"/>
</p:tagLst>
</file>

<file path=ppt/tags/tag346.xml><?xml version="1.0" encoding="utf-8"?>
<p:tagLst xmlns:p="http://schemas.openxmlformats.org/presentationml/2006/main">
  <p:tag name="AS_UNIQUEID" val="1478"/>
</p:tagLst>
</file>

<file path=ppt/tags/tag347.xml><?xml version="1.0" encoding="utf-8"?>
<p:tagLst xmlns:p="http://schemas.openxmlformats.org/presentationml/2006/main">
  <p:tag name="AS_UNIQUEID" val="1479"/>
</p:tagLst>
</file>

<file path=ppt/tags/tag348.xml><?xml version="1.0" encoding="utf-8"?>
<p:tagLst xmlns:p="http://schemas.openxmlformats.org/presentationml/2006/main">
  <p:tag name="AS_UNIQUEID" val="1480"/>
</p:tagLst>
</file>

<file path=ppt/tags/tag349.xml><?xml version="1.0" encoding="utf-8"?>
<p:tagLst xmlns:p="http://schemas.openxmlformats.org/presentationml/2006/main">
  <p:tag name="AS_UNIQUEID" val="1481"/>
</p:tagLst>
</file>

<file path=ppt/tags/tag35.xml><?xml version="1.0" encoding="utf-8"?>
<p:tagLst xmlns:p="http://schemas.openxmlformats.org/presentationml/2006/main">
  <p:tag name="AS_UNIQUEID" val="1173"/>
</p:tagLst>
</file>

<file path=ppt/tags/tag350.xml><?xml version="1.0" encoding="utf-8"?>
<p:tagLst xmlns:p="http://schemas.openxmlformats.org/presentationml/2006/main">
  <p:tag name="AS_UNIQUEID" val="1482"/>
</p:tagLst>
</file>

<file path=ppt/tags/tag351.xml><?xml version="1.0" encoding="utf-8"?>
<p:tagLst xmlns:p="http://schemas.openxmlformats.org/presentationml/2006/main">
  <p:tag name="AS_UNIQUEID" val="1483"/>
</p:tagLst>
</file>

<file path=ppt/tags/tag352.xml><?xml version="1.0" encoding="utf-8"?>
<p:tagLst xmlns:p="http://schemas.openxmlformats.org/presentationml/2006/main">
  <p:tag name="AS_UNIQUEID" val="1484"/>
</p:tagLst>
</file>

<file path=ppt/tags/tag353.xml><?xml version="1.0" encoding="utf-8"?>
<p:tagLst xmlns:p="http://schemas.openxmlformats.org/presentationml/2006/main">
  <p:tag name="AS_UNIQUEID" val="1485"/>
</p:tagLst>
</file>

<file path=ppt/tags/tag354.xml><?xml version="1.0" encoding="utf-8"?>
<p:tagLst xmlns:p="http://schemas.openxmlformats.org/presentationml/2006/main">
  <p:tag name="AS_UNIQUEID" val="1486"/>
</p:tagLst>
</file>

<file path=ppt/tags/tag355.xml><?xml version="1.0" encoding="utf-8"?>
<p:tagLst xmlns:p="http://schemas.openxmlformats.org/presentationml/2006/main">
  <p:tag name="AS_UNIQUEID" val="1487"/>
</p:tagLst>
</file>

<file path=ppt/tags/tag356.xml><?xml version="1.0" encoding="utf-8"?>
<p:tagLst xmlns:p="http://schemas.openxmlformats.org/presentationml/2006/main">
  <p:tag name="AS_UNIQUEID" val="1488"/>
</p:tagLst>
</file>

<file path=ppt/tags/tag357.xml><?xml version="1.0" encoding="utf-8"?>
<p:tagLst xmlns:p="http://schemas.openxmlformats.org/presentationml/2006/main">
  <p:tag name="AS_UNIQUEID" val="1489"/>
</p:tagLst>
</file>

<file path=ppt/tags/tag358.xml><?xml version="1.0" encoding="utf-8"?>
<p:tagLst xmlns:p="http://schemas.openxmlformats.org/presentationml/2006/main">
  <p:tag name="AS_UNIQUEID" val="1490"/>
</p:tagLst>
</file>

<file path=ppt/tags/tag359.xml><?xml version="1.0" encoding="utf-8"?>
<p:tagLst xmlns:p="http://schemas.openxmlformats.org/presentationml/2006/main">
  <p:tag name="AS_UNIQUEID" val="1491"/>
</p:tagLst>
</file>

<file path=ppt/tags/tag36.xml><?xml version="1.0" encoding="utf-8"?>
<p:tagLst xmlns:p="http://schemas.openxmlformats.org/presentationml/2006/main">
  <p:tag name="AS_UNIQUEID" val="1174"/>
</p:tagLst>
</file>

<file path=ppt/tags/tag360.xml><?xml version="1.0" encoding="utf-8"?>
<p:tagLst xmlns:p="http://schemas.openxmlformats.org/presentationml/2006/main">
  <p:tag name="AS_UNIQUEID" val="1492"/>
</p:tagLst>
</file>

<file path=ppt/tags/tag361.xml><?xml version="1.0" encoding="utf-8"?>
<p:tagLst xmlns:p="http://schemas.openxmlformats.org/presentationml/2006/main">
  <p:tag name="AS_UNIQUEID" val="1493"/>
</p:tagLst>
</file>

<file path=ppt/tags/tag362.xml><?xml version="1.0" encoding="utf-8"?>
<p:tagLst xmlns:p="http://schemas.openxmlformats.org/presentationml/2006/main">
  <p:tag name="AS_UNIQUEID" val="1494"/>
</p:tagLst>
</file>

<file path=ppt/tags/tag363.xml><?xml version="1.0" encoding="utf-8"?>
<p:tagLst xmlns:p="http://schemas.openxmlformats.org/presentationml/2006/main">
  <p:tag name="AS_UNIQUEID" val="1495"/>
</p:tagLst>
</file>

<file path=ppt/tags/tag364.xml><?xml version="1.0" encoding="utf-8"?>
<p:tagLst xmlns:p="http://schemas.openxmlformats.org/presentationml/2006/main">
  <p:tag name="AS_UNIQUEID" val="1496"/>
</p:tagLst>
</file>

<file path=ppt/tags/tag365.xml><?xml version="1.0" encoding="utf-8"?>
<p:tagLst xmlns:p="http://schemas.openxmlformats.org/presentationml/2006/main">
  <p:tag name="AS_UNIQUEID" val="1497"/>
</p:tagLst>
</file>

<file path=ppt/tags/tag366.xml><?xml version="1.0" encoding="utf-8"?>
<p:tagLst xmlns:p="http://schemas.openxmlformats.org/presentationml/2006/main">
  <p:tag name="AS_UNIQUEID" val="1498"/>
</p:tagLst>
</file>

<file path=ppt/tags/tag367.xml><?xml version="1.0" encoding="utf-8"?>
<p:tagLst xmlns:p="http://schemas.openxmlformats.org/presentationml/2006/main">
  <p:tag name="AS_UNIQUEID" val="1499"/>
</p:tagLst>
</file>

<file path=ppt/tags/tag368.xml><?xml version="1.0" encoding="utf-8"?>
<p:tagLst xmlns:p="http://schemas.openxmlformats.org/presentationml/2006/main">
  <p:tag name="AS_UNIQUEID" val="1500"/>
</p:tagLst>
</file>

<file path=ppt/tags/tag369.xml><?xml version="1.0" encoding="utf-8"?>
<p:tagLst xmlns:p="http://schemas.openxmlformats.org/presentationml/2006/main">
  <p:tag name="AS_UNIQUEID" val="1501"/>
</p:tagLst>
</file>

<file path=ppt/tags/tag37.xml><?xml version="1.0" encoding="utf-8"?>
<p:tagLst xmlns:p="http://schemas.openxmlformats.org/presentationml/2006/main">
  <p:tag name="AS_UNIQUEID" val="1175"/>
</p:tagLst>
</file>

<file path=ppt/tags/tag37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8.xml><?xml version="1.0" encoding="utf-8"?>
<p:tagLst xmlns:p="http://schemas.openxmlformats.org/presentationml/2006/main">
  <p:tag name="AS_UNIQUEID" val="1176"/>
</p:tagLst>
</file>

<file path=ppt/tags/tag39.xml><?xml version="1.0" encoding="utf-8"?>
<p:tagLst xmlns:p="http://schemas.openxmlformats.org/presentationml/2006/main">
  <p:tag name="AS_UNIQUEID" val="1177"/>
</p:tagLst>
</file>

<file path=ppt/tags/tag4.xml><?xml version="1.0" encoding="utf-8"?>
<p:tagLst xmlns:p="http://schemas.openxmlformats.org/presentationml/2006/main">
  <p:tag name="AS_UNIQUEID" val="1142"/>
</p:tagLst>
</file>

<file path=ppt/tags/tag40.xml><?xml version="1.0" encoding="utf-8"?>
<p:tagLst xmlns:p="http://schemas.openxmlformats.org/presentationml/2006/main">
  <p:tag name="AS_UNIQUEID" val="1178"/>
</p:tagLst>
</file>

<file path=ppt/tags/tag41.xml><?xml version="1.0" encoding="utf-8"?>
<p:tagLst xmlns:p="http://schemas.openxmlformats.org/presentationml/2006/main">
  <p:tag name="AS_UNIQUEID" val="1179"/>
</p:tagLst>
</file>

<file path=ppt/tags/tag42.xml><?xml version="1.0" encoding="utf-8"?>
<p:tagLst xmlns:p="http://schemas.openxmlformats.org/presentationml/2006/main">
  <p:tag name="AS_UNIQUEID" val="1180"/>
</p:tagLst>
</file>

<file path=ppt/tags/tag43.xml><?xml version="1.0" encoding="utf-8"?>
<p:tagLst xmlns:p="http://schemas.openxmlformats.org/presentationml/2006/main">
  <p:tag name="AS_UNIQUEID" val="1181"/>
</p:tagLst>
</file>

<file path=ppt/tags/tag44.xml><?xml version="1.0" encoding="utf-8"?>
<p:tagLst xmlns:p="http://schemas.openxmlformats.org/presentationml/2006/main">
  <p:tag name="AS_UNIQUEID" val="1182"/>
</p:tagLst>
</file>

<file path=ppt/tags/tag45.xml><?xml version="1.0" encoding="utf-8"?>
<p:tagLst xmlns:p="http://schemas.openxmlformats.org/presentationml/2006/main">
  <p:tag name="AS_UNIQUEID" val="1183"/>
</p:tagLst>
</file>

<file path=ppt/tags/tag46.xml><?xml version="1.0" encoding="utf-8"?>
<p:tagLst xmlns:p="http://schemas.openxmlformats.org/presentationml/2006/main">
  <p:tag name="AS_UNIQUEID" val="1184"/>
</p:tagLst>
</file>

<file path=ppt/tags/tag47.xml><?xml version="1.0" encoding="utf-8"?>
<p:tagLst xmlns:p="http://schemas.openxmlformats.org/presentationml/2006/main">
  <p:tag name="AS_UNIQUEID" val="1185"/>
</p:tagLst>
</file>

<file path=ppt/tags/tag48.xml><?xml version="1.0" encoding="utf-8"?>
<p:tagLst xmlns:p="http://schemas.openxmlformats.org/presentationml/2006/main">
  <p:tag name="AS_UNIQUEID" val="1186"/>
</p:tagLst>
</file>

<file path=ppt/tags/tag49.xml><?xml version="1.0" encoding="utf-8"?>
<p:tagLst xmlns:p="http://schemas.openxmlformats.org/presentationml/2006/main">
  <p:tag name="AS_UNIQUEID" val="1187"/>
</p:tagLst>
</file>

<file path=ppt/tags/tag5.xml><?xml version="1.0" encoding="utf-8"?>
<p:tagLst xmlns:p="http://schemas.openxmlformats.org/presentationml/2006/main">
  <p:tag name="AS_UNIQUEID" val="1143"/>
</p:tagLst>
</file>

<file path=ppt/tags/tag50.xml><?xml version="1.0" encoding="utf-8"?>
<p:tagLst xmlns:p="http://schemas.openxmlformats.org/presentationml/2006/main">
  <p:tag name="AS_UNIQUEID" val="1188"/>
</p:tagLst>
</file>

<file path=ppt/tags/tag51.xml><?xml version="1.0" encoding="utf-8"?>
<p:tagLst xmlns:p="http://schemas.openxmlformats.org/presentationml/2006/main">
  <p:tag name="AS_UNIQUEID" val="1189"/>
</p:tagLst>
</file>

<file path=ppt/tags/tag52.xml><?xml version="1.0" encoding="utf-8"?>
<p:tagLst xmlns:p="http://schemas.openxmlformats.org/presentationml/2006/main">
  <p:tag name="AS_UNIQUEID" val="1190"/>
</p:tagLst>
</file>

<file path=ppt/tags/tag53.xml><?xml version="1.0" encoding="utf-8"?>
<p:tagLst xmlns:p="http://schemas.openxmlformats.org/presentationml/2006/main">
  <p:tag name="AS_UNIQUEID" val="1191"/>
</p:tagLst>
</file>

<file path=ppt/tags/tag54.xml><?xml version="1.0" encoding="utf-8"?>
<p:tagLst xmlns:p="http://schemas.openxmlformats.org/presentationml/2006/main">
  <p:tag name="AS_UNIQUEID" val="1192"/>
</p:tagLst>
</file>

<file path=ppt/tags/tag55.xml><?xml version="1.0" encoding="utf-8"?>
<p:tagLst xmlns:p="http://schemas.openxmlformats.org/presentationml/2006/main">
  <p:tag name="AS_UNIQUEID" val="1193"/>
</p:tagLst>
</file>

<file path=ppt/tags/tag56.xml><?xml version="1.0" encoding="utf-8"?>
<p:tagLst xmlns:p="http://schemas.openxmlformats.org/presentationml/2006/main">
  <p:tag name="AS_UNIQUEID" val="1194"/>
</p:tagLst>
</file>

<file path=ppt/tags/tag57.xml><?xml version="1.0" encoding="utf-8"?>
<p:tagLst xmlns:p="http://schemas.openxmlformats.org/presentationml/2006/main">
  <p:tag name="AS_UNIQUEID" val="1195"/>
</p:tagLst>
</file>

<file path=ppt/tags/tag58.xml><?xml version="1.0" encoding="utf-8"?>
<p:tagLst xmlns:p="http://schemas.openxmlformats.org/presentationml/2006/main">
  <p:tag name="AS_UNIQUEID" val="1196"/>
</p:tagLst>
</file>

<file path=ppt/tags/tag59.xml><?xml version="1.0" encoding="utf-8"?>
<p:tagLst xmlns:p="http://schemas.openxmlformats.org/presentationml/2006/main">
  <p:tag name="AS_UNIQUEID" val="1197"/>
</p:tagLst>
</file>

<file path=ppt/tags/tag6.xml><?xml version="1.0" encoding="utf-8"?>
<p:tagLst xmlns:p="http://schemas.openxmlformats.org/presentationml/2006/main">
  <p:tag name="AS_UNIQUEID" val="1144"/>
</p:tagLst>
</file>

<file path=ppt/tags/tag60.xml><?xml version="1.0" encoding="utf-8"?>
<p:tagLst xmlns:p="http://schemas.openxmlformats.org/presentationml/2006/main">
  <p:tag name="AS_UNIQUEID" val="1198"/>
</p:tagLst>
</file>

<file path=ppt/tags/tag61.xml><?xml version="1.0" encoding="utf-8"?>
<p:tagLst xmlns:p="http://schemas.openxmlformats.org/presentationml/2006/main">
  <p:tag name="AS_UNIQUEID" val="1199"/>
</p:tagLst>
</file>

<file path=ppt/tags/tag62.xml><?xml version="1.0" encoding="utf-8"?>
<p:tagLst xmlns:p="http://schemas.openxmlformats.org/presentationml/2006/main">
  <p:tag name="AS_UNIQUEID" val="1200"/>
</p:tagLst>
</file>

<file path=ppt/tags/tag63.xml><?xml version="1.0" encoding="utf-8"?>
<p:tagLst xmlns:p="http://schemas.openxmlformats.org/presentationml/2006/main">
  <p:tag name="AS_UNIQUEID" val="1201"/>
</p:tagLst>
</file>

<file path=ppt/tags/tag64.xml><?xml version="1.0" encoding="utf-8"?>
<p:tagLst xmlns:p="http://schemas.openxmlformats.org/presentationml/2006/main">
  <p:tag name="AS_UNIQUEID" val="1202"/>
</p:tagLst>
</file>

<file path=ppt/tags/tag65.xml><?xml version="1.0" encoding="utf-8"?>
<p:tagLst xmlns:p="http://schemas.openxmlformats.org/presentationml/2006/main">
  <p:tag name="AS_UNIQUEID" val="1203"/>
</p:tagLst>
</file>

<file path=ppt/tags/tag66.xml><?xml version="1.0" encoding="utf-8"?>
<p:tagLst xmlns:p="http://schemas.openxmlformats.org/presentationml/2006/main">
  <p:tag name="AS_UNIQUEID" val="1204"/>
</p:tagLst>
</file>

<file path=ppt/tags/tag67.xml><?xml version="1.0" encoding="utf-8"?>
<p:tagLst xmlns:p="http://schemas.openxmlformats.org/presentationml/2006/main">
  <p:tag name="AS_UNIQUEID" val="1205"/>
</p:tagLst>
</file>

<file path=ppt/tags/tag68.xml><?xml version="1.0" encoding="utf-8"?>
<p:tagLst xmlns:p="http://schemas.openxmlformats.org/presentationml/2006/main">
  <p:tag name="AS_UNIQUEID" val="1206"/>
</p:tagLst>
</file>

<file path=ppt/tags/tag69.xml><?xml version="1.0" encoding="utf-8"?>
<p:tagLst xmlns:p="http://schemas.openxmlformats.org/presentationml/2006/main">
  <p:tag name="AS_UNIQUEID" val="1207"/>
</p:tagLst>
</file>

<file path=ppt/tags/tag7.xml><?xml version="1.0" encoding="utf-8"?>
<p:tagLst xmlns:p="http://schemas.openxmlformats.org/presentationml/2006/main">
  <p:tag name="AS_UNIQUEID" val="1145"/>
</p:tagLst>
</file>

<file path=ppt/tags/tag70.xml><?xml version="1.0" encoding="utf-8"?>
<p:tagLst xmlns:p="http://schemas.openxmlformats.org/presentationml/2006/main">
  <p:tag name="AS_UNIQUEID" val="1208"/>
</p:tagLst>
</file>

<file path=ppt/tags/tag71.xml><?xml version="1.0" encoding="utf-8"?>
<p:tagLst xmlns:p="http://schemas.openxmlformats.org/presentationml/2006/main">
  <p:tag name="AS_UNIQUEID" val="1209"/>
</p:tagLst>
</file>

<file path=ppt/tags/tag72.xml><?xml version="1.0" encoding="utf-8"?>
<p:tagLst xmlns:p="http://schemas.openxmlformats.org/presentationml/2006/main">
  <p:tag name="AS_UNIQUEID" val="1210"/>
</p:tagLst>
</file>

<file path=ppt/tags/tag73.xml><?xml version="1.0" encoding="utf-8"?>
<p:tagLst xmlns:p="http://schemas.openxmlformats.org/presentationml/2006/main">
  <p:tag name="AS_UNIQUEID" val="1211"/>
</p:tagLst>
</file>

<file path=ppt/tags/tag74.xml><?xml version="1.0" encoding="utf-8"?>
<p:tagLst xmlns:p="http://schemas.openxmlformats.org/presentationml/2006/main">
  <p:tag name="AS_UNIQUEID" val="1212"/>
</p:tagLst>
</file>

<file path=ppt/tags/tag75.xml><?xml version="1.0" encoding="utf-8"?>
<p:tagLst xmlns:p="http://schemas.openxmlformats.org/presentationml/2006/main">
  <p:tag name="AS_UNIQUEID" val="1213"/>
</p:tagLst>
</file>

<file path=ppt/tags/tag76.xml><?xml version="1.0" encoding="utf-8"?>
<p:tagLst xmlns:p="http://schemas.openxmlformats.org/presentationml/2006/main">
  <p:tag name="AS_UNIQUEID" val="1214"/>
</p:tagLst>
</file>

<file path=ppt/tags/tag77.xml><?xml version="1.0" encoding="utf-8"?>
<p:tagLst xmlns:p="http://schemas.openxmlformats.org/presentationml/2006/main">
  <p:tag name="AS_UNIQUEID" val="1215"/>
</p:tagLst>
</file>

<file path=ppt/tags/tag78.xml><?xml version="1.0" encoding="utf-8"?>
<p:tagLst xmlns:p="http://schemas.openxmlformats.org/presentationml/2006/main">
  <p:tag name="AS_UNIQUEID" val="1216"/>
</p:tagLst>
</file>

<file path=ppt/tags/tag79.xml><?xml version="1.0" encoding="utf-8"?>
<p:tagLst xmlns:p="http://schemas.openxmlformats.org/presentationml/2006/main">
  <p:tag name="AS_UNIQUEID" val="1217"/>
</p:tagLst>
</file>

<file path=ppt/tags/tag8.xml><?xml version="1.0" encoding="utf-8"?>
<p:tagLst xmlns:p="http://schemas.openxmlformats.org/presentationml/2006/main">
  <p:tag name="AS_UNIQUEID" val="1146"/>
</p:tagLst>
</file>

<file path=ppt/tags/tag80.xml><?xml version="1.0" encoding="utf-8"?>
<p:tagLst xmlns:p="http://schemas.openxmlformats.org/presentationml/2006/main">
  <p:tag name="AS_UNIQUEID" val="1218"/>
</p:tagLst>
</file>

<file path=ppt/tags/tag81.xml><?xml version="1.0" encoding="utf-8"?>
<p:tagLst xmlns:p="http://schemas.openxmlformats.org/presentationml/2006/main">
  <p:tag name="AS_UNIQUEID" val="1219"/>
</p:tagLst>
</file>

<file path=ppt/tags/tag82.xml><?xml version="1.0" encoding="utf-8"?>
<p:tagLst xmlns:p="http://schemas.openxmlformats.org/presentationml/2006/main">
  <p:tag name="AS_UNIQUEID" val="1220"/>
</p:tagLst>
</file>

<file path=ppt/tags/tag83.xml><?xml version="1.0" encoding="utf-8"?>
<p:tagLst xmlns:p="http://schemas.openxmlformats.org/presentationml/2006/main">
  <p:tag name="AS_UNIQUEID" val="1221"/>
</p:tagLst>
</file>

<file path=ppt/tags/tag84.xml><?xml version="1.0" encoding="utf-8"?>
<p:tagLst xmlns:p="http://schemas.openxmlformats.org/presentationml/2006/main">
  <p:tag name="AS_UNIQUEID" val="1222"/>
</p:tagLst>
</file>

<file path=ppt/tags/tag85.xml><?xml version="1.0" encoding="utf-8"?>
<p:tagLst xmlns:p="http://schemas.openxmlformats.org/presentationml/2006/main">
  <p:tag name="AS_UNIQUEID" val="1223"/>
</p:tagLst>
</file>

<file path=ppt/tags/tag86.xml><?xml version="1.0" encoding="utf-8"?>
<p:tagLst xmlns:p="http://schemas.openxmlformats.org/presentationml/2006/main">
  <p:tag name="AS_UNIQUEID" val="609"/>
</p:tagLst>
</file>

<file path=ppt/tags/tag87.xml><?xml version="1.0" encoding="utf-8"?>
<p:tagLst xmlns:p="http://schemas.openxmlformats.org/presentationml/2006/main">
  <p:tag name="AS_UNIQUEID" val="611"/>
</p:tagLst>
</file>

<file path=ppt/tags/tag88.xml><?xml version="1.0" encoding="utf-8"?>
<p:tagLst xmlns:p="http://schemas.openxmlformats.org/presentationml/2006/main">
  <p:tag name="AS_UNIQUEID" val="612"/>
</p:tagLst>
</file>

<file path=ppt/tags/tag89.xml><?xml version="1.0" encoding="utf-8"?>
<p:tagLst xmlns:p="http://schemas.openxmlformats.org/presentationml/2006/main">
  <p:tag name="AS_UNIQUEID" val="1224"/>
</p:tagLst>
</file>

<file path=ppt/tags/tag9.xml><?xml version="1.0" encoding="utf-8"?>
<p:tagLst xmlns:p="http://schemas.openxmlformats.org/presentationml/2006/main">
  <p:tag name="AS_UNIQUEID" val="1147"/>
</p:tagLst>
</file>

<file path=ppt/tags/tag90.xml><?xml version="1.0" encoding="utf-8"?>
<p:tagLst xmlns:p="http://schemas.openxmlformats.org/presentationml/2006/main">
  <p:tag name="AS_UNIQUEID" val="1225"/>
</p:tagLst>
</file>

<file path=ppt/tags/tag91.xml><?xml version="1.0" encoding="utf-8"?>
<p:tagLst xmlns:p="http://schemas.openxmlformats.org/presentationml/2006/main">
  <p:tag name="AS_UNIQUEID" val="1226"/>
</p:tagLst>
</file>

<file path=ppt/tags/tag92.xml><?xml version="1.0" encoding="utf-8"?>
<p:tagLst xmlns:p="http://schemas.openxmlformats.org/presentationml/2006/main">
  <p:tag name="AS_UNIQUEID" val="1227"/>
</p:tagLst>
</file>

<file path=ppt/tags/tag93.xml><?xml version="1.0" encoding="utf-8"?>
<p:tagLst xmlns:p="http://schemas.openxmlformats.org/presentationml/2006/main">
  <p:tag name="AS_UNIQUEID" val="1228"/>
</p:tagLst>
</file>

<file path=ppt/tags/tag94.xml><?xml version="1.0" encoding="utf-8"?>
<p:tagLst xmlns:p="http://schemas.openxmlformats.org/presentationml/2006/main">
  <p:tag name="AS_UNIQUEID" val="1229"/>
</p:tagLst>
</file>

<file path=ppt/tags/tag95.xml><?xml version="1.0" encoding="utf-8"?>
<p:tagLst xmlns:p="http://schemas.openxmlformats.org/presentationml/2006/main">
  <p:tag name="AS_UNIQUEID" val="1230"/>
</p:tagLst>
</file>

<file path=ppt/tags/tag96.xml><?xml version="1.0" encoding="utf-8"?>
<p:tagLst xmlns:p="http://schemas.openxmlformats.org/presentationml/2006/main">
  <p:tag name="AS_UNIQUEID" val="1231"/>
</p:tagLst>
</file>

<file path=ppt/tags/tag97.xml><?xml version="1.0" encoding="utf-8"?>
<p:tagLst xmlns:p="http://schemas.openxmlformats.org/presentationml/2006/main">
  <p:tag name="AS_UNIQUEID" val="1232"/>
</p:tagLst>
</file>

<file path=ppt/tags/tag98.xml><?xml version="1.0" encoding="utf-8"?>
<p:tagLst xmlns:p="http://schemas.openxmlformats.org/presentationml/2006/main">
  <p:tag name="AS_UNIQUEID" val="1233"/>
</p:tagLst>
</file>

<file path=ppt/tags/tag99.xml><?xml version="1.0" encoding="utf-8"?>
<p:tagLst xmlns:p="http://schemas.openxmlformats.org/presentationml/2006/main">
  <p:tag name="AS_UNIQUEID" val="1234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自定义 3">
      <a:dk1>
        <a:sysClr val="windowText" lastClr="000000"/>
      </a:dk1>
      <a:lt1>
        <a:sysClr val="window" lastClr="FFFFFF"/>
      </a:lt1>
      <a:dk2>
        <a:srgbClr val="BE0000"/>
      </a:dk2>
      <a:lt2>
        <a:srgbClr val="E7E6E6"/>
      </a:lt2>
      <a:accent1>
        <a:srgbClr val="BE0000"/>
      </a:accent1>
      <a:accent2>
        <a:srgbClr val="ED7D31"/>
      </a:accent2>
      <a:accent3>
        <a:srgbClr val="D2000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210</Paragraphs>
  <Slides>36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8">
      <vt:lpstr>Arial</vt:lpstr>
      <vt:lpstr>Calibri Light</vt:lpstr>
      <vt:lpstr>Calibri</vt:lpstr>
      <vt:lpstr>微软雅黑</vt:lpstr>
      <vt:lpstr>黑体</vt:lpstr>
      <vt:lpstr>等线</vt:lpstr>
      <vt:lpstr>Times New Roman</vt:lpstr>
      <vt:lpstr>微软雅黑 Light</vt:lpstr>
      <vt:lpstr>Heiti SC Medium</vt:lpstr>
      <vt:lpstr>宋体</vt:lpstr>
      <vt:lpstr>hakuyoxingshu7000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2022-02-17T17:14:16.802</cp:lastPrinted>
  <dcterms:created xsi:type="dcterms:W3CDTF">2022-02-17T17:14:16Z</dcterms:created>
  <dcterms:modified xsi:type="dcterms:W3CDTF">2022-02-17T09:14:18Z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