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366" r:id="rId4"/>
    <p:sldId id="367" r:id="rId5"/>
    <p:sldId id="371" r:id="rId6"/>
    <p:sldId id="372" r:id="rId7"/>
    <p:sldId id="379" r:id="rId8"/>
    <p:sldId id="373" r:id="rId9"/>
    <p:sldId id="376" r:id="rId10"/>
    <p:sldId id="410" r:id="rId11"/>
    <p:sldId id="411" r:id="rId12"/>
    <p:sldId id="412" r:id="rId13"/>
    <p:sldId id="413" r:id="rId14"/>
    <p:sldId id="414" r:id="rId15"/>
    <p:sldId id="415" r:id="rId16"/>
    <p:sldId id="416" r:id="rId17"/>
    <p:sldId id="417" r:id="rId18"/>
    <p:sldId id="418" r:id="rId19"/>
    <p:sldId id="419" r:id="rId20"/>
    <p:sldId id="420" r:id="rId21"/>
    <p:sldId id="421" r:id="rId22"/>
    <p:sldId id="422" r:id="rId23"/>
    <p:sldId id="423" r:id="rId24"/>
    <p:sldId id="424" r:id="rId25"/>
    <p:sldId id="425" r:id="rId26"/>
    <p:sldId id="426" r:id="rId27"/>
    <p:sldId id="427" r:id="rId28"/>
    <p:sldId id="428" r:id="rId29"/>
    <p:sldId id="429" r:id="rId30"/>
    <p:sldId id="430" r:id="rId31"/>
    <p:sldId id="431" r:id="rId32"/>
    <p:sldId id="432" r:id="rId33"/>
    <p:sldId id="433" r:id="rId34"/>
    <p:sldId id="434" r:id="rId35"/>
    <p:sldId id="409" r:id="rId36"/>
    <p:sldId id="435" r:id="rId37"/>
    <p:sldId id="436" r:id="rId38"/>
    <p:sldId id="437" r:id="rId39"/>
    <p:sldId id="438" r:id="rId40"/>
    <p:sldId id="439" r:id="rId41"/>
    <p:sldId id="440" r:id="rId42"/>
    <p:sldId id="441" r:id="rId43"/>
    <p:sldId id="442" r:id="rId44"/>
    <p:sldId id="443" r:id="rId45"/>
    <p:sldId id="444" r:id="rId46"/>
    <p:sldId id="445" r:id="rId47"/>
    <p:sldId id="446" r:id="rId48"/>
    <p:sldId id="447" r:id="rId49"/>
    <p:sldId id="286" r:id="rId50"/>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98" autoAdjust="0"/>
    <p:restoredTop sz="94660"/>
  </p:normalViewPr>
  <p:slideViewPr>
    <p:cSldViewPr snapToGrid="0">
      <p:cViewPr varScale="1">
        <p:scale>
          <a:sx n="86" d="100"/>
          <a:sy n="86" d="100"/>
        </p:scale>
        <p:origin x="451" y="6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tags" Target="tags/tag487.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5623C4B-6336-4786-B85B-3533E0A34D1B}" type="datetimeFigureOut">
              <a:rPr lang="zh-CN" altLang="en-US" smtClean="0"/>
              <a:t>2021/12/30</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E147B8F3-F759-4CC3-AA8E-1CF1F188624D}" type="slidenum">
              <a:rPr lang="zh-CN" altLang="en-US" smtClean="0"/>
              <a:t>‹#›</a:t>
            </a:fld>
            <a:endParaRPr lang="zh-CN" altLang="en-US"/>
          </a:p>
        </p:txBody>
      </p:sp>
    </p:spTree>
    <p:extLst>
      <p:ext uri="{BB962C8B-B14F-4D97-AF65-F5344CB8AC3E}">
        <p14:creationId xmlns:p14="http://schemas.microsoft.com/office/powerpoint/2010/main" val="3569247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1123785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45525225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947111050"/>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619240979"/>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25112420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2021/12/30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9155543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22516C88-1DBC-4A6F-B7E7-3EF051E8B715}" type="datetimeFigureOut">
              <a:rPr lang="zh-CN" altLang="en-US" smtClean="0"/>
              <a:t>2021/12/30</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557705827"/>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22516C88-1DBC-4A6F-B7E7-3EF051E8B715}" type="datetimeFigureOut">
              <a:rPr lang="zh-CN" altLang="en-US" smtClean="0"/>
              <a:t>2021/12/30</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759750969"/>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22516C88-1DBC-4A6F-B7E7-3EF051E8B715}" type="datetimeFigureOut">
              <a:rPr lang="zh-CN" altLang="en-US" smtClean="0"/>
              <a:t>2021/12/30</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4126227115"/>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2021/12/30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882176961"/>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2021/12/30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088537982"/>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media/image1.jpe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8">
            <a:lum/>
          </a:blip>
          <a:stretch>
            <a:fillRect/>
          </a:stretch>
        </a:blip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1193836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89.xml" /><Relationship Id="rId11" Type="http://schemas.openxmlformats.org/officeDocument/2006/relationships/image" Target="../media/image4.jpeg"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image" Target="../media/image2.png" /><Relationship Id="rId5" Type="http://schemas.openxmlformats.org/officeDocument/2006/relationships/tags" Target="../tags/tag85.xml" /><Relationship Id="rId6" Type="http://schemas.openxmlformats.org/officeDocument/2006/relationships/image" Target="../media/image3.png" /><Relationship Id="rId7" Type="http://schemas.openxmlformats.org/officeDocument/2006/relationships/tags" Target="../tags/tag86.xml" /><Relationship Id="rId8" Type="http://schemas.openxmlformats.org/officeDocument/2006/relationships/tags" Target="../tags/tag87.xml" /><Relationship Id="rId9" Type="http://schemas.openxmlformats.org/officeDocument/2006/relationships/tags" Target="../tags/tag8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8.xml" /><Relationship Id="rId3" Type="http://schemas.openxmlformats.org/officeDocument/2006/relationships/image" Target="../media/image8.png"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 Id="rId9" Type="http://schemas.openxmlformats.org/officeDocument/2006/relationships/tags" Target="../tags/tag20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5.xml" /><Relationship Id="rId3" Type="http://schemas.openxmlformats.org/officeDocument/2006/relationships/image" Target="../media/image8.png"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 Id="rId8" Type="http://schemas.openxmlformats.org/officeDocument/2006/relationships/tags" Target="../tags/tag210.xml" /><Relationship Id="rId9" Type="http://schemas.openxmlformats.org/officeDocument/2006/relationships/tags" Target="../tags/tag2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2.xml" /><Relationship Id="rId3" Type="http://schemas.openxmlformats.org/officeDocument/2006/relationships/image" Target="../media/image8.png" /><Relationship Id="rId4" Type="http://schemas.openxmlformats.org/officeDocument/2006/relationships/tags" Target="../tags/tag213.xml" /><Relationship Id="rId5" Type="http://schemas.openxmlformats.org/officeDocument/2006/relationships/tags" Target="../tags/tag214.xml" /><Relationship Id="rId6" Type="http://schemas.openxmlformats.org/officeDocument/2006/relationships/tags" Target="../tags/tag215.xml" /><Relationship Id="rId7" Type="http://schemas.openxmlformats.org/officeDocument/2006/relationships/tags" Target="../tags/tag216.xml" /><Relationship Id="rId8" Type="http://schemas.openxmlformats.org/officeDocument/2006/relationships/tags" Target="../tags/tag217.xml" /><Relationship Id="rId9" Type="http://schemas.openxmlformats.org/officeDocument/2006/relationships/tags" Target="../tags/tag2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9.xml" /><Relationship Id="rId3" Type="http://schemas.openxmlformats.org/officeDocument/2006/relationships/image" Target="../media/image8.png"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3.xml" /><Relationship Id="rId2" Type="http://schemas.openxmlformats.org/officeDocument/2006/relationships/tags" Target="../tags/tag226.xml" /><Relationship Id="rId3" Type="http://schemas.openxmlformats.org/officeDocument/2006/relationships/image" Target="../media/image8.png"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tags" Target="../tags/tag23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41.xml" /><Relationship Id="rId2" Type="http://schemas.openxmlformats.org/officeDocument/2006/relationships/tags" Target="../tags/tag234.xml" /><Relationship Id="rId3" Type="http://schemas.openxmlformats.org/officeDocument/2006/relationships/image" Target="../media/image8.png"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tags" Target="../tags/tag238.xml" /><Relationship Id="rId8" Type="http://schemas.openxmlformats.org/officeDocument/2006/relationships/tags" Target="../tags/tag239.xml" /><Relationship Id="rId9" Type="http://schemas.openxmlformats.org/officeDocument/2006/relationships/tags" Target="../tags/tag24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2.xml" /><Relationship Id="rId3" Type="http://schemas.openxmlformats.org/officeDocument/2006/relationships/image" Target="../media/image8.png"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 Id="rId7" Type="http://schemas.openxmlformats.org/officeDocument/2006/relationships/tags" Target="../tags/tag246.xml" /><Relationship Id="rId8" Type="http://schemas.openxmlformats.org/officeDocument/2006/relationships/tags" Target="../tags/tag247.xml" /><Relationship Id="rId9" Type="http://schemas.openxmlformats.org/officeDocument/2006/relationships/tags" Target="../tags/tag24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9.xml" /><Relationship Id="rId3" Type="http://schemas.openxmlformats.org/officeDocument/2006/relationships/image" Target="../media/image8.png"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 Id="rId7" Type="http://schemas.openxmlformats.org/officeDocument/2006/relationships/tags" Target="../tags/tag253.xml" /><Relationship Id="rId8" Type="http://schemas.openxmlformats.org/officeDocument/2006/relationships/tags" Target="../tags/tag254.xml" /><Relationship Id="rId9" Type="http://schemas.openxmlformats.org/officeDocument/2006/relationships/tags" Target="../tags/tag25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6.xml" /><Relationship Id="rId3" Type="http://schemas.openxmlformats.org/officeDocument/2006/relationships/image" Target="../media/image8.png"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 Id="rId7" Type="http://schemas.openxmlformats.org/officeDocument/2006/relationships/tags" Target="../tags/tag260.xml" /><Relationship Id="rId8" Type="http://schemas.openxmlformats.org/officeDocument/2006/relationships/tags" Target="../tags/tag261.xml" /><Relationship Id="rId9" Type="http://schemas.openxmlformats.org/officeDocument/2006/relationships/tags" Target="../tags/tag26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0.xml" /><Relationship Id="rId2" Type="http://schemas.openxmlformats.org/officeDocument/2006/relationships/tags" Target="../tags/tag263.xml" /><Relationship Id="rId3" Type="http://schemas.openxmlformats.org/officeDocument/2006/relationships/image" Target="../media/image8.png"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5.xml" /><Relationship Id="rId11" Type="http://schemas.openxmlformats.org/officeDocument/2006/relationships/image" Target="../media/image2.png" /><Relationship Id="rId12" Type="http://schemas.openxmlformats.org/officeDocument/2006/relationships/tags" Target="../tags/tag96.xml" /><Relationship Id="rId13" Type="http://schemas.openxmlformats.org/officeDocument/2006/relationships/tags" Target="../tags/tag97.xml" /><Relationship Id="rId14" Type="http://schemas.openxmlformats.org/officeDocument/2006/relationships/tags" Target="../tags/tag98.xml" /><Relationship Id="rId15" Type="http://schemas.openxmlformats.org/officeDocument/2006/relationships/tags" Target="../tags/tag99.xml" /><Relationship Id="rId16" Type="http://schemas.openxmlformats.org/officeDocument/2006/relationships/tags" Target="../tags/tag100.xml" /><Relationship Id="rId17" Type="http://schemas.openxmlformats.org/officeDocument/2006/relationships/tags" Target="../tags/tag101.xml" /><Relationship Id="rId18" Type="http://schemas.openxmlformats.org/officeDocument/2006/relationships/tags" Target="../tags/tag102.xml" /><Relationship Id="rId19" Type="http://schemas.openxmlformats.org/officeDocument/2006/relationships/tags" Target="../tags/tag103.xml" /><Relationship Id="rId2" Type="http://schemas.openxmlformats.org/officeDocument/2006/relationships/tags" Target="../tags/tag90.xml" /><Relationship Id="rId20" Type="http://schemas.openxmlformats.org/officeDocument/2006/relationships/tags" Target="../tags/tag104.xml" /><Relationship Id="rId21" Type="http://schemas.openxmlformats.org/officeDocument/2006/relationships/tags" Target="../tags/tag105.xml" /><Relationship Id="rId22" Type="http://schemas.openxmlformats.org/officeDocument/2006/relationships/tags" Target="../tags/tag106.xml" /><Relationship Id="rId23" Type="http://schemas.openxmlformats.org/officeDocument/2006/relationships/tags" Target="../tags/tag107.xml" /><Relationship Id="rId24" Type="http://schemas.openxmlformats.org/officeDocument/2006/relationships/tags" Target="../tags/tag108.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image" Target="../media/image5.png" /><Relationship Id="rId7" Type="http://schemas.microsoft.com/office/2007/relationships/hdphoto" Target="../media/image6.wdp" /><Relationship Id="rId8" Type="http://schemas.openxmlformats.org/officeDocument/2006/relationships/tags" Target="../tags/tag94.xml" /><Relationship Id="rId9" Type="http://schemas.openxmlformats.org/officeDocument/2006/relationships/image" Target="../media/image7.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1.xml" /><Relationship Id="rId3" Type="http://schemas.openxmlformats.org/officeDocument/2006/relationships/image" Target="../media/image8.png" /><Relationship Id="rId4" Type="http://schemas.openxmlformats.org/officeDocument/2006/relationships/tags" Target="../tags/tag272.xml" /><Relationship Id="rId5" Type="http://schemas.openxmlformats.org/officeDocument/2006/relationships/tags" Target="../tags/tag273.xml" /><Relationship Id="rId6" Type="http://schemas.openxmlformats.org/officeDocument/2006/relationships/tags" Target="../tags/tag274.xml" /><Relationship Id="rId7" Type="http://schemas.openxmlformats.org/officeDocument/2006/relationships/tags" Target="../tags/tag275.xml" /><Relationship Id="rId8" Type="http://schemas.openxmlformats.org/officeDocument/2006/relationships/tags" Target="../tags/tag276.xml" /><Relationship Id="rId9" Type="http://schemas.openxmlformats.org/officeDocument/2006/relationships/tags" Target="../tags/tag27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8.xml" /><Relationship Id="rId3" Type="http://schemas.openxmlformats.org/officeDocument/2006/relationships/image" Target="../media/image8.png"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tags" Target="../tags/tag282.xml" /><Relationship Id="rId8" Type="http://schemas.openxmlformats.org/officeDocument/2006/relationships/tags" Target="../tags/tag283.xml" /><Relationship Id="rId9" Type="http://schemas.openxmlformats.org/officeDocument/2006/relationships/tags" Target="../tags/tag28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5.xml" /><Relationship Id="rId3" Type="http://schemas.openxmlformats.org/officeDocument/2006/relationships/image" Target="../media/image8.png" /><Relationship Id="rId4" Type="http://schemas.openxmlformats.org/officeDocument/2006/relationships/tags" Target="../tags/tag286.xml" /><Relationship Id="rId5" Type="http://schemas.openxmlformats.org/officeDocument/2006/relationships/tags" Target="../tags/tag287.xml" /><Relationship Id="rId6" Type="http://schemas.openxmlformats.org/officeDocument/2006/relationships/tags" Target="../tags/tag288.xml" /><Relationship Id="rId7" Type="http://schemas.openxmlformats.org/officeDocument/2006/relationships/tags" Target="../tags/tag289.xml" /><Relationship Id="rId8" Type="http://schemas.openxmlformats.org/officeDocument/2006/relationships/tags" Target="../tags/tag290.xml" /><Relationship Id="rId9" Type="http://schemas.openxmlformats.org/officeDocument/2006/relationships/tags" Target="../tags/tag29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2.xml" /><Relationship Id="rId3" Type="http://schemas.openxmlformats.org/officeDocument/2006/relationships/image" Target="../media/image8.png" /><Relationship Id="rId4" Type="http://schemas.openxmlformats.org/officeDocument/2006/relationships/tags" Target="../tags/tag293.xml" /><Relationship Id="rId5" Type="http://schemas.openxmlformats.org/officeDocument/2006/relationships/tags" Target="../tags/tag294.xml" /><Relationship Id="rId6" Type="http://schemas.openxmlformats.org/officeDocument/2006/relationships/tags" Target="../tags/tag295.xml" /><Relationship Id="rId7" Type="http://schemas.openxmlformats.org/officeDocument/2006/relationships/tags" Target="../tags/tag296.xml" /><Relationship Id="rId8" Type="http://schemas.openxmlformats.org/officeDocument/2006/relationships/tags" Target="../tags/tag297.xml" /><Relationship Id="rId9" Type="http://schemas.openxmlformats.org/officeDocument/2006/relationships/tags" Target="../tags/tag29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9.xml" /><Relationship Id="rId3" Type="http://schemas.openxmlformats.org/officeDocument/2006/relationships/image" Target="../media/image8.png" /><Relationship Id="rId4" Type="http://schemas.openxmlformats.org/officeDocument/2006/relationships/tags" Target="../tags/tag300.xml" /><Relationship Id="rId5" Type="http://schemas.openxmlformats.org/officeDocument/2006/relationships/tags" Target="../tags/tag301.xml" /><Relationship Id="rId6" Type="http://schemas.openxmlformats.org/officeDocument/2006/relationships/tags" Target="../tags/tag302.xml" /><Relationship Id="rId7" Type="http://schemas.openxmlformats.org/officeDocument/2006/relationships/tags" Target="../tags/tag303.xml" /><Relationship Id="rId8" Type="http://schemas.openxmlformats.org/officeDocument/2006/relationships/tags" Target="../tags/tag304.xml" /><Relationship Id="rId9" Type="http://schemas.openxmlformats.org/officeDocument/2006/relationships/tags" Target="../tags/tag30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6.xml" /><Relationship Id="rId3" Type="http://schemas.openxmlformats.org/officeDocument/2006/relationships/image" Target="../media/image8.png"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 Id="rId7" Type="http://schemas.openxmlformats.org/officeDocument/2006/relationships/tags" Target="../tags/tag310.xml" /><Relationship Id="rId8" Type="http://schemas.openxmlformats.org/officeDocument/2006/relationships/tags" Target="../tags/tag311.xml" /><Relationship Id="rId9" Type="http://schemas.openxmlformats.org/officeDocument/2006/relationships/tags" Target="../tags/tag31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3.xml" /><Relationship Id="rId3" Type="http://schemas.openxmlformats.org/officeDocument/2006/relationships/image" Target="../media/image8.png" /><Relationship Id="rId4" Type="http://schemas.openxmlformats.org/officeDocument/2006/relationships/tags" Target="../tags/tag314.xml" /><Relationship Id="rId5" Type="http://schemas.openxmlformats.org/officeDocument/2006/relationships/tags" Target="../tags/tag315.xml" /><Relationship Id="rId6" Type="http://schemas.openxmlformats.org/officeDocument/2006/relationships/tags" Target="../tags/tag316.xml" /><Relationship Id="rId7" Type="http://schemas.openxmlformats.org/officeDocument/2006/relationships/tags" Target="../tags/tag317.xml" /><Relationship Id="rId8" Type="http://schemas.openxmlformats.org/officeDocument/2006/relationships/tags" Target="../tags/tag318.xml" /><Relationship Id="rId9" Type="http://schemas.openxmlformats.org/officeDocument/2006/relationships/tags" Target="../tags/tag31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0.xml" /><Relationship Id="rId3" Type="http://schemas.openxmlformats.org/officeDocument/2006/relationships/image" Target="../media/image8.png"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tags" Target="../tags/tag323.xml" /><Relationship Id="rId7" Type="http://schemas.openxmlformats.org/officeDocument/2006/relationships/tags" Target="../tags/tag324.xml" /><Relationship Id="rId8" Type="http://schemas.openxmlformats.org/officeDocument/2006/relationships/tags" Target="../tags/tag325.xml" /><Relationship Id="rId9" Type="http://schemas.openxmlformats.org/officeDocument/2006/relationships/tags" Target="../tags/tag32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7.xml" /><Relationship Id="rId3" Type="http://schemas.openxmlformats.org/officeDocument/2006/relationships/image" Target="../media/image8.png" /><Relationship Id="rId4" Type="http://schemas.openxmlformats.org/officeDocument/2006/relationships/tags" Target="../tags/tag328.xml" /><Relationship Id="rId5" Type="http://schemas.openxmlformats.org/officeDocument/2006/relationships/tags" Target="../tags/tag329.xml" /><Relationship Id="rId6" Type="http://schemas.openxmlformats.org/officeDocument/2006/relationships/tags" Target="../tags/tag330.xml" /><Relationship Id="rId7" Type="http://schemas.openxmlformats.org/officeDocument/2006/relationships/tags" Target="../tags/tag331.xml" /><Relationship Id="rId8" Type="http://schemas.openxmlformats.org/officeDocument/2006/relationships/tags" Target="../tags/tag332.xml" /><Relationship Id="rId9" Type="http://schemas.openxmlformats.org/officeDocument/2006/relationships/tags" Target="../tags/tag33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4.xml" /><Relationship Id="rId3" Type="http://schemas.openxmlformats.org/officeDocument/2006/relationships/image" Target="../media/image8.png" /><Relationship Id="rId4" Type="http://schemas.openxmlformats.org/officeDocument/2006/relationships/tags" Target="../tags/tag335.xml" /><Relationship Id="rId5" Type="http://schemas.openxmlformats.org/officeDocument/2006/relationships/tags" Target="../tags/tag336.xml" /><Relationship Id="rId6" Type="http://schemas.openxmlformats.org/officeDocument/2006/relationships/tags" Target="../tags/tag337.xml" /><Relationship Id="rId7" Type="http://schemas.openxmlformats.org/officeDocument/2006/relationships/tags" Target="../tags/tag338.xml" /><Relationship Id="rId8" Type="http://schemas.openxmlformats.org/officeDocument/2006/relationships/tags" Target="../tags/tag339.xml" /><Relationship Id="rId9" Type="http://schemas.openxmlformats.org/officeDocument/2006/relationships/tags" Target="../tags/tag34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 Id="rId3" Type="http://schemas.openxmlformats.org/officeDocument/2006/relationships/image" Target="../media/image7.png"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tags" Target="../tags/tag11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8.xml" /><Relationship Id="rId2" Type="http://schemas.openxmlformats.org/officeDocument/2006/relationships/tags" Target="../tags/tag341.xml" /><Relationship Id="rId3" Type="http://schemas.openxmlformats.org/officeDocument/2006/relationships/image" Target="../media/image8.png" /><Relationship Id="rId4" Type="http://schemas.openxmlformats.org/officeDocument/2006/relationships/tags" Target="../tags/tag342.xml" /><Relationship Id="rId5" Type="http://schemas.openxmlformats.org/officeDocument/2006/relationships/tags" Target="../tags/tag343.xml" /><Relationship Id="rId6" Type="http://schemas.openxmlformats.org/officeDocument/2006/relationships/tags" Target="../tags/tag344.xml" /><Relationship Id="rId7" Type="http://schemas.openxmlformats.org/officeDocument/2006/relationships/tags" Target="../tags/tag345.xml" /><Relationship Id="rId8" Type="http://schemas.openxmlformats.org/officeDocument/2006/relationships/tags" Target="../tags/tag346.xml" /><Relationship Id="rId9" Type="http://schemas.openxmlformats.org/officeDocument/2006/relationships/tags" Target="../tags/tag34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6.xml" /><Relationship Id="rId2" Type="http://schemas.openxmlformats.org/officeDocument/2006/relationships/tags" Target="../tags/tag349.xml" /><Relationship Id="rId3" Type="http://schemas.openxmlformats.org/officeDocument/2006/relationships/image" Target="../media/image8.png"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 Id="rId7" Type="http://schemas.openxmlformats.org/officeDocument/2006/relationships/tags" Target="../tags/tag353.xml" /><Relationship Id="rId8" Type="http://schemas.openxmlformats.org/officeDocument/2006/relationships/tags" Target="../tags/tag354.xml" /><Relationship Id="rId9" Type="http://schemas.openxmlformats.org/officeDocument/2006/relationships/tags" Target="../tags/tag35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64.xml" /><Relationship Id="rId2" Type="http://schemas.openxmlformats.org/officeDocument/2006/relationships/tags" Target="../tags/tag357.xml" /><Relationship Id="rId3" Type="http://schemas.openxmlformats.org/officeDocument/2006/relationships/image" Target="../media/image8.png" /><Relationship Id="rId4" Type="http://schemas.openxmlformats.org/officeDocument/2006/relationships/tags" Target="../tags/tag358.xml" /><Relationship Id="rId5" Type="http://schemas.openxmlformats.org/officeDocument/2006/relationships/tags" Target="../tags/tag359.xml" /><Relationship Id="rId6" Type="http://schemas.openxmlformats.org/officeDocument/2006/relationships/tags" Target="../tags/tag360.xml" /><Relationship Id="rId7" Type="http://schemas.openxmlformats.org/officeDocument/2006/relationships/tags" Target="../tags/tag361.xml" /><Relationship Id="rId8" Type="http://schemas.openxmlformats.org/officeDocument/2006/relationships/tags" Target="../tags/tag362.xml" /><Relationship Id="rId9" Type="http://schemas.openxmlformats.org/officeDocument/2006/relationships/tags" Target="../tags/tag36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5.xml" /><Relationship Id="rId3" Type="http://schemas.openxmlformats.org/officeDocument/2006/relationships/image" Target="../media/image8.png" /><Relationship Id="rId4" Type="http://schemas.openxmlformats.org/officeDocument/2006/relationships/tags" Target="../tags/tag366.xml" /><Relationship Id="rId5" Type="http://schemas.openxmlformats.org/officeDocument/2006/relationships/tags" Target="../tags/tag367.xml" /><Relationship Id="rId6" Type="http://schemas.openxmlformats.org/officeDocument/2006/relationships/tags" Target="../tags/tag368.xml" /><Relationship Id="rId7" Type="http://schemas.openxmlformats.org/officeDocument/2006/relationships/tags" Target="../tags/tag369.xml" /><Relationship Id="rId8" Type="http://schemas.openxmlformats.org/officeDocument/2006/relationships/tags" Target="../tags/tag370.xml" /><Relationship Id="rId9" Type="http://schemas.openxmlformats.org/officeDocument/2006/relationships/tags" Target="../tags/tag37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79.xml" /><Relationship Id="rId2" Type="http://schemas.openxmlformats.org/officeDocument/2006/relationships/tags" Target="../tags/tag372.xml" /><Relationship Id="rId3" Type="http://schemas.openxmlformats.org/officeDocument/2006/relationships/image" Target="../media/image8.png" /><Relationship Id="rId4" Type="http://schemas.openxmlformats.org/officeDocument/2006/relationships/tags" Target="../tags/tag373.xml" /><Relationship Id="rId5" Type="http://schemas.openxmlformats.org/officeDocument/2006/relationships/tags" Target="../tags/tag374.xml" /><Relationship Id="rId6" Type="http://schemas.openxmlformats.org/officeDocument/2006/relationships/tags" Target="../tags/tag375.xml" /><Relationship Id="rId7" Type="http://schemas.openxmlformats.org/officeDocument/2006/relationships/tags" Target="../tags/tag376.xml" /><Relationship Id="rId8" Type="http://schemas.openxmlformats.org/officeDocument/2006/relationships/tags" Target="../tags/tag377.xml" /><Relationship Id="rId9" Type="http://schemas.openxmlformats.org/officeDocument/2006/relationships/tags" Target="../tags/tag37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87.xml" /><Relationship Id="rId2" Type="http://schemas.openxmlformats.org/officeDocument/2006/relationships/tags" Target="../tags/tag380.xml" /><Relationship Id="rId3" Type="http://schemas.openxmlformats.org/officeDocument/2006/relationships/image" Target="../media/image8.png" /><Relationship Id="rId4" Type="http://schemas.openxmlformats.org/officeDocument/2006/relationships/tags" Target="../tags/tag381.xml" /><Relationship Id="rId5" Type="http://schemas.openxmlformats.org/officeDocument/2006/relationships/tags" Target="../tags/tag382.xml" /><Relationship Id="rId6" Type="http://schemas.openxmlformats.org/officeDocument/2006/relationships/tags" Target="../tags/tag383.xml" /><Relationship Id="rId7" Type="http://schemas.openxmlformats.org/officeDocument/2006/relationships/tags" Target="../tags/tag384.xml" /><Relationship Id="rId8" Type="http://schemas.openxmlformats.org/officeDocument/2006/relationships/tags" Target="../tags/tag385.xml" /><Relationship Id="rId9" Type="http://schemas.openxmlformats.org/officeDocument/2006/relationships/tags" Target="../tags/tag38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95.xml" /><Relationship Id="rId2" Type="http://schemas.openxmlformats.org/officeDocument/2006/relationships/tags" Target="../tags/tag388.xml" /><Relationship Id="rId3" Type="http://schemas.openxmlformats.org/officeDocument/2006/relationships/image" Target="../media/image8.png" /><Relationship Id="rId4" Type="http://schemas.openxmlformats.org/officeDocument/2006/relationships/tags" Target="../tags/tag389.xml" /><Relationship Id="rId5" Type="http://schemas.openxmlformats.org/officeDocument/2006/relationships/tags" Target="../tags/tag390.xml" /><Relationship Id="rId6" Type="http://schemas.openxmlformats.org/officeDocument/2006/relationships/tags" Target="../tags/tag391.xml" /><Relationship Id="rId7" Type="http://schemas.openxmlformats.org/officeDocument/2006/relationships/tags" Target="../tags/tag392.xml" /><Relationship Id="rId8" Type="http://schemas.openxmlformats.org/officeDocument/2006/relationships/tags" Target="../tags/tag393.xml" /><Relationship Id="rId9" Type="http://schemas.openxmlformats.org/officeDocument/2006/relationships/tags" Target="../tags/tag39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03.xml" /><Relationship Id="rId2" Type="http://schemas.openxmlformats.org/officeDocument/2006/relationships/tags" Target="../tags/tag396.xml" /><Relationship Id="rId3" Type="http://schemas.openxmlformats.org/officeDocument/2006/relationships/image" Target="../media/image8.png" /><Relationship Id="rId4" Type="http://schemas.openxmlformats.org/officeDocument/2006/relationships/tags" Target="../tags/tag397.xml" /><Relationship Id="rId5" Type="http://schemas.openxmlformats.org/officeDocument/2006/relationships/tags" Target="../tags/tag398.xml" /><Relationship Id="rId6" Type="http://schemas.openxmlformats.org/officeDocument/2006/relationships/tags" Target="../tags/tag399.xml" /><Relationship Id="rId7" Type="http://schemas.openxmlformats.org/officeDocument/2006/relationships/tags" Target="../tags/tag400.xml" /><Relationship Id="rId8" Type="http://schemas.openxmlformats.org/officeDocument/2006/relationships/tags" Target="../tags/tag401.xml" /><Relationship Id="rId9" Type="http://schemas.openxmlformats.org/officeDocument/2006/relationships/tags" Target="../tags/tag40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11.xml" /><Relationship Id="rId2" Type="http://schemas.openxmlformats.org/officeDocument/2006/relationships/tags" Target="../tags/tag404.xml" /><Relationship Id="rId3" Type="http://schemas.openxmlformats.org/officeDocument/2006/relationships/image" Target="../media/image8.png" /><Relationship Id="rId4" Type="http://schemas.openxmlformats.org/officeDocument/2006/relationships/tags" Target="../tags/tag405.xml" /><Relationship Id="rId5" Type="http://schemas.openxmlformats.org/officeDocument/2006/relationships/tags" Target="../tags/tag406.xml" /><Relationship Id="rId6" Type="http://schemas.openxmlformats.org/officeDocument/2006/relationships/tags" Target="../tags/tag407.xml" /><Relationship Id="rId7" Type="http://schemas.openxmlformats.org/officeDocument/2006/relationships/tags" Target="../tags/tag408.xml" /><Relationship Id="rId8" Type="http://schemas.openxmlformats.org/officeDocument/2006/relationships/tags" Target="../tags/tag409.xml" /><Relationship Id="rId9" Type="http://schemas.openxmlformats.org/officeDocument/2006/relationships/tags" Target="../tags/tag41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19.xml" /><Relationship Id="rId2" Type="http://schemas.openxmlformats.org/officeDocument/2006/relationships/tags" Target="../tags/tag412.xml" /><Relationship Id="rId3" Type="http://schemas.openxmlformats.org/officeDocument/2006/relationships/image" Target="../media/image8.png" /><Relationship Id="rId4" Type="http://schemas.openxmlformats.org/officeDocument/2006/relationships/tags" Target="../tags/tag413.xml" /><Relationship Id="rId5" Type="http://schemas.openxmlformats.org/officeDocument/2006/relationships/tags" Target="../tags/tag414.xml" /><Relationship Id="rId6" Type="http://schemas.openxmlformats.org/officeDocument/2006/relationships/tags" Target="../tags/tag415.xml" /><Relationship Id="rId7" Type="http://schemas.openxmlformats.org/officeDocument/2006/relationships/tags" Target="../tags/tag416.xml" /><Relationship Id="rId8" Type="http://schemas.openxmlformats.org/officeDocument/2006/relationships/tags" Target="../tags/tag417.xml" /><Relationship Id="rId9" Type="http://schemas.openxmlformats.org/officeDocument/2006/relationships/tags" Target="../tags/tag41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image" Target="../media/image8.png"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tags" Target="../tags/tag120.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27.xml" /><Relationship Id="rId2" Type="http://schemas.openxmlformats.org/officeDocument/2006/relationships/tags" Target="../tags/tag420.xml" /><Relationship Id="rId3" Type="http://schemas.openxmlformats.org/officeDocument/2006/relationships/image" Target="../media/image8.png" /><Relationship Id="rId4" Type="http://schemas.openxmlformats.org/officeDocument/2006/relationships/tags" Target="../tags/tag421.xml" /><Relationship Id="rId5" Type="http://schemas.openxmlformats.org/officeDocument/2006/relationships/tags" Target="../tags/tag422.xml" /><Relationship Id="rId6" Type="http://schemas.openxmlformats.org/officeDocument/2006/relationships/tags" Target="../tags/tag423.xml" /><Relationship Id="rId7" Type="http://schemas.openxmlformats.org/officeDocument/2006/relationships/tags" Target="../tags/tag424.xml" /><Relationship Id="rId8" Type="http://schemas.openxmlformats.org/officeDocument/2006/relationships/tags" Target="../tags/tag425.xml" /><Relationship Id="rId9" Type="http://schemas.openxmlformats.org/officeDocument/2006/relationships/tags" Target="../tags/tag426.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35.xml" /><Relationship Id="rId2" Type="http://schemas.openxmlformats.org/officeDocument/2006/relationships/tags" Target="../tags/tag428.xml" /><Relationship Id="rId3" Type="http://schemas.openxmlformats.org/officeDocument/2006/relationships/image" Target="../media/image8.png" /><Relationship Id="rId4" Type="http://schemas.openxmlformats.org/officeDocument/2006/relationships/tags" Target="../tags/tag429.xml" /><Relationship Id="rId5" Type="http://schemas.openxmlformats.org/officeDocument/2006/relationships/tags" Target="../tags/tag430.xml" /><Relationship Id="rId6" Type="http://schemas.openxmlformats.org/officeDocument/2006/relationships/tags" Target="../tags/tag431.xml" /><Relationship Id="rId7" Type="http://schemas.openxmlformats.org/officeDocument/2006/relationships/tags" Target="../tags/tag432.xml" /><Relationship Id="rId8" Type="http://schemas.openxmlformats.org/officeDocument/2006/relationships/tags" Target="../tags/tag433.xml" /><Relationship Id="rId9" Type="http://schemas.openxmlformats.org/officeDocument/2006/relationships/tags" Target="../tags/tag434.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43.xml" /><Relationship Id="rId2" Type="http://schemas.openxmlformats.org/officeDocument/2006/relationships/tags" Target="../tags/tag436.xml" /><Relationship Id="rId3" Type="http://schemas.openxmlformats.org/officeDocument/2006/relationships/image" Target="../media/image8.png" /><Relationship Id="rId4" Type="http://schemas.openxmlformats.org/officeDocument/2006/relationships/tags" Target="../tags/tag437.xml" /><Relationship Id="rId5" Type="http://schemas.openxmlformats.org/officeDocument/2006/relationships/tags" Target="../tags/tag438.xml" /><Relationship Id="rId6" Type="http://schemas.openxmlformats.org/officeDocument/2006/relationships/tags" Target="../tags/tag439.xml" /><Relationship Id="rId7" Type="http://schemas.openxmlformats.org/officeDocument/2006/relationships/tags" Target="../tags/tag440.xml" /><Relationship Id="rId8" Type="http://schemas.openxmlformats.org/officeDocument/2006/relationships/tags" Target="../tags/tag441.xml" /><Relationship Id="rId9" Type="http://schemas.openxmlformats.org/officeDocument/2006/relationships/tags" Target="../tags/tag44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51.xml" /><Relationship Id="rId2" Type="http://schemas.openxmlformats.org/officeDocument/2006/relationships/tags" Target="../tags/tag444.xml" /><Relationship Id="rId3" Type="http://schemas.openxmlformats.org/officeDocument/2006/relationships/image" Target="../media/image8.png" /><Relationship Id="rId4" Type="http://schemas.openxmlformats.org/officeDocument/2006/relationships/tags" Target="../tags/tag445.xml" /><Relationship Id="rId5" Type="http://schemas.openxmlformats.org/officeDocument/2006/relationships/tags" Target="../tags/tag446.xml" /><Relationship Id="rId6" Type="http://schemas.openxmlformats.org/officeDocument/2006/relationships/tags" Target="../tags/tag447.xml" /><Relationship Id="rId7" Type="http://schemas.openxmlformats.org/officeDocument/2006/relationships/tags" Target="../tags/tag448.xml" /><Relationship Id="rId8" Type="http://schemas.openxmlformats.org/officeDocument/2006/relationships/tags" Target="../tags/tag449.xml" /><Relationship Id="rId9" Type="http://schemas.openxmlformats.org/officeDocument/2006/relationships/tags" Target="../tags/tag450.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2.xml" /><Relationship Id="rId3" Type="http://schemas.openxmlformats.org/officeDocument/2006/relationships/image" Target="../media/image8.png" /><Relationship Id="rId4" Type="http://schemas.openxmlformats.org/officeDocument/2006/relationships/tags" Target="../tags/tag453.xml" /><Relationship Id="rId5" Type="http://schemas.openxmlformats.org/officeDocument/2006/relationships/tags" Target="../tags/tag454.xml" /><Relationship Id="rId6" Type="http://schemas.openxmlformats.org/officeDocument/2006/relationships/tags" Target="../tags/tag455.xml" /><Relationship Id="rId7" Type="http://schemas.openxmlformats.org/officeDocument/2006/relationships/tags" Target="../tags/tag456.xml" /><Relationship Id="rId8" Type="http://schemas.openxmlformats.org/officeDocument/2006/relationships/tags" Target="../tags/tag457.xml" /><Relationship Id="rId9" Type="http://schemas.openxmlformats.org/officeDocument/2006/relationships/tags" Target="../tags/tag458.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66.xml" /><Relationship Id="rId2" Type="http://schemas.openxmlformats.org/officeDocument/2006/relationships/tags" Target="../tags/tag459.xml" /><Relationship Id="rId3" Type="http://schemas.openxmlformats.org/officeDocument/2006/relationships/image" Target="../media/image8.png" /><Relationship Id="rId4" Type="http://schemas.openxmlformats.org/officeDocument/2006/relationships/tags" Target="../tags/tag460.xml" /><Relationship Id="rId5" Type="http://schemas.openxmlformats.org/officeDocument/2006/relationships/tags" Target="../tags/tag461.xml" /><Relationship Id="rId6" Type="http://schemas.openxmlformats.org/officeDocument/2006/relationships/tags" Target="../tags/tag462.xml" /><Relationship Id="rId7" Type="http://schemas.openxmlformats.org/officeDocument/2006/relationships/tags" Target="../tags/tag463.xml" /><Relationship Id="rId8" Type="http://schemas.openxmlformats.org/officeDocument/2006/relationships/tags" Target="../tags/tag464.xml" /><Relationship Id="rId9" Type="http://schemas.openxmlformats.org/officeDocument/2006/relationships/tags" Target="../tags/tag46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7.xml" /><Relationship Id="rId3" Type="http://schemas.openxmlformats.org/officeDocument/2006/relationships/image" Target="../media/image8.png" /><Relationship Id="rId4" Type="http://schemas.openxmlformats.org/officeDocument/2006/relationships/tags" Target="../tags/tag468.xml" /><Relationship Id="rId5" Type="http://schemas.openxmlformats.org/officeDocument/2006/relationships/tags" Target="../tags/tag469.xml" /><Relationship Id="rId6" Type="http://schemas.openxmlformats.org/officeDocument/2006/relationships/tags" Target="../tags/tag470.xml" /><Relationship Id="rId7" Type="http://schemas.openxmlformats.org/officeDocument/2006/relationships/tags" Target="../tags/tag471.xml" /><Relationship Id="rId8" Type="http://schemas.openxmlformats.org/officeDocument/2006/relationships/tags" Target="../tags/tag472.xml" /><Relationship Id="rId9" Type="http://schemas.openxmlformats.org/officeDocument/2006/relationships/tags" Target="../tags/tag473.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81.xml" /><Relationship Id="rId2" Type="http://schemas.openxmlformats.org/officeDocument/2006/relationships/tags" Target="../tags/tag474.xml" /><Relationship Id="rId3" Type="http://schemas.openxmlformats.org/officeDocument/2006/relationships/image" Target="../media/image8.png" /><Relationship Id="rId4" Type="http://schemas.openxmlformats.org/officeDocument/2006/relationships/tags" Target="../tags/tag475.xml" /><Relationship Id="rId5" Type="http://schemas.openxmlformats.org/officeDocument/2006/relationships/tags" Target="../tags/tag476.xml" /><Relationship Id="rId6" Type="http://schemas.openxmlformats.org/officeDocument/2006/relationships/tags" Target="../tags/tag477.xml" /><Relationship Id="rId7" Type="http://schemas.openxmlformats.org/officeDocument/2006/relationships/tags" Target="../tags/tag478.xml" /><Relationship Id="rId8" Type="http://schemas.openxmlformats.org/officeDocument/2006/relationships/tags" Target="../tags/tag479.xml" /><Relationship Id="rId9" Type="http://schemas.openxmlformats.org/officeDocument/2006/relationships/tags" Target="../tags/tag480.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82.xml" /><Relationship Id="rId3" Type="http://schemas.openxmlformats.org/officeDocument/2006/relationships/tags" Target="../tags/tag483.xml" /><Relationship Id="rId4" Type="http://schemas.openxmlformats.org/officeDocument/2006/relationships/tags" Target="../tags/tag484.xml" /><Relationship Id="rId5" Type="http://schemas.openxmlformats.org/officeDocument/2006/relationships/image" Target="../media/image2.png" /><Relationship Id="rId6" Type="http://schemas.openxmlformats.org/officeDocument/2006/relationships/tags" Target="../tags/tag485.xml" /><Relationship Id="rId7" Type="http://schemas.openxmlformats.org/officeDocument/2006/relationships/image" Target="../media/image10.png" /><Relationship Id="rId8" Type="http://schemas.openxmlformats.org/officeDocument/2006/relationships/tags" Target="../tags/tag486.xml" /><Relationship Id="rId9" Type="http://schemas.openxmlformats.org/officeDocument/2006/relationships/image" Target="../media/image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1.xml" /><Relationship Id="rId3" Type="http://schemas.openxmlformats.org/officeDocument/2006/relationships/image" Target="../media/image7.png"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3.xml" /><Relationship Id="rId11" Type="http://schemas.openxmlformats.org/officeDocument/2006/relationships/tags" Target="../tags/tag134.xml" /><Relationship Id="rId12" Type="http://schemas.openxmlformats.org/officeDocument/2006/relationships/tags" Target="../tags/tag135.xml" /><Relationship Id="rId13" Type="http://schemas.openxmlformats.org/officeDocument/2006/relationships/tags" Target="../tags/tag136.xml" /><Relationship Id="rId14" Type="http://schemas.openxmlformats.org/officeDocument/2006/relationships/tags" Target="../tags/tag137.xml" /><Relationship Id="rId15" Type="http://schemas.openxmlformats.org/officeDocument/2006/relationships/tags" Target="../tags/tag138.xml" /><Relationship Id="rId16" Type="http://schemas.openxmlformats.org/officeDocument/2006/relationships/tags" Target="../tags/tag139.xml" /><Relationship Id="rId17" Type="http://schemas.openxmlformats.org/officeDocument/2006/relationships/tags" Target="../tags/tag140.xml" /><Relationship Id="rId18" Type="http://schemas.openxmlformats.org/officeDocument/2006/relationships/tags" Target="../tags/tag141.xml" /><Relationship Id="rId19" Type="http://schemas.openxmlformats.org/officeDocument/2006/relationships/tags" Target="../tags/tag142.xml" /><Relationship Id="rId2" Type="http://schemas.openxmlformats.org/officeDocument/2006/relationships/tags" Target="../tags/tag127.xml" /><Relationship Id="rId20" Type="http://schemas.openxmlformats.org/officeDocument/2006/relationships/tags" Target="../tags/tag143.xml" /><Relationship Id="rId21" Type="http://schemas.openxmlformats.org/officeDocument/2006/relationships/tags" Target="../tags/tag144.xml" /><Relationship Id="rId22" Type="http://schemas.openxmlformats.org/officeDocument/2006/relationships/tags" Target="../tags/tag145.xml" /><Relationship Id="rId23" Type="http://schemas.openxmlformats.org/officeDocument/2006/relationships/tags" Target="../tags/tag146.xml" /><Relationship Id="rId24" Type="http://schemas.openxmlformats.org/officeDocument/2006/relationships/tags" Target="../tags/tag147.xml" /><Relationship Id="rId25" Type="http://schemas.openxmlformats.org/officeDocument/2006/relationships/tags" Target="../tags/tag148.xml" /><Relationship Id="rId26" Type="http://schemas.openxmlformats.org/officeDocument/2006/relationships/tags" Target="../tags/tag149.xml" /><Relationship Id="rId27" Type="http://schemas.openxmlformats.org/officeDocument/2006/relationships/tags" Target="../tags/tag150.xml" /><Relationship Id="rId28" Type="http://schemas.openxmlformats.org/officeDocument/2006/relationships/tags" Target="../tags/tag151.xml" /><Relationship Id="rId29" Type="http://schemas.openxmlformats.org/officeDocument/2006/relationships/tags" Target="../tags/tag152.xml" /><Relationship Id="rId3" Type="http://schemas.openxmlformats.org/officeDocument/2006/relationships/image" Target="../media/image8.png" /><Relationship Id="rId30" Type="http://schemas.openxmlformats.org/officeDocument/2006/relationships/tags" Target="../tags/tag153.xml" /><Relationship Id="rId31" Type="http://schemas.openxmlformats.org/officeDocument/2006/relationships/tags" Target="../tags/tag154.xml" /><Relationship Id="rId32" Type="http://schemas.openxmlformats.org/officeDocument/2006/relationships/tags" Target="../tags/tag155.xml" /><Relationship Id="rId33" Type="http://schemas.openxmlformats.org/officeDocument/2006/relationships/tags" Target="../tags/tag156.xml" /><Relationship Id="rId34" Type="http://schemas.openxmlformats.org/officeDocument/2006/relationships/tags" Target="../tags/tag157.xml" /><Relationship Id="rId35" Type="http://schemas.openxmlformats.org/officeDocument/2006/relationships/tags" Target="../tags/tag158.xml" /><Relationship Id="rId36" Type="http://schemas.openxmlformats.org/officeDocument/2006/relationships/tags" Target="../tags/tag159.xml" /><Relationship Id="rId37" Type="http://schemas.openxmlformats.org/officeDocument/2006/relationships/tags" Target="../tags/tag160.xml" /><Relationship Id="rId38" Type="http://schemas.openxmlformats.org/officeDocument/2006/relationships/tags" Target="../tags/tag161.xml" /><Relationship Id="rId39" Type="http://schemas.openxmlformats.org/officeDocument/2006/relationships/tags" Target="../tags/tag162.xml" /><Relationship Id="rId4" Type="http://schemas.openxmlformats.org/officeDocument/2006/relationships/tags" Target="../tags/tag128.xml" /><Relationship Id="rId40" Type="http://schemas.openxmlformats.org/officeDocument/2006/relationships/tags" Target="../tags/tag163.xml" /><Relationship Id="rId41" Type="http://schemas.openxmlformats.org/officeDocument/2006/relationships/tags" Target="../tags/tag164.xml" /><Relationship Id="rId42" Type="http://schemas.openxmlformats.org/officeDocument/2006/relationships/tags" Target="../tags/tag165.xml" /><Relationship Id="rId43" Type="http://schemas.openxmlformats.org/officeDocument/2006/relationships/tags" Target="../tags/tag166.xml" /><Relationship Id="rId44" Type="http://schemas.openxmlformats.org/officeDocument/2006/relationships/tags" Target="../tags/tag167.xml" /><Relationship Id="rId45" Type="http://schemas.openxmlformats.org/officeDocument/2006/relationships/tags" Target="../tags/tag168.xml" /><Relationship Id="rId46" Type="http://schemas.openxmlformats.org/officeDocument/2006/relationships/tags" Target="../tags/tag169.xml" /><Relationship Id="rId47" Type="http://schemas.openxmlformats.org/officeDocument/2006/relationships/tags" Target="../tags/tag170.xml" /><Relationship Id="rId48" Type="http://schemas.openxmlformats.org/officeDocument/2006/relationships/tags" Target="../tags/tag171.xml" /><Relationship Id="rId49" Type="http://schemas.openxmlformats.org/officeDocument/2006/relationships/tags" Target="../tags/tag172.xml" /><Relationship Id="rId5" Type="http://schemas.openxmlformats.org/officeDocument/2006/relationships/tags" Target="../tags/tag129.xml" /><Relationship Id="rId50" Type="http://schemas.openxmlformats.org/officeDocument/2006/relationships/tags" Target="../tags/tag173.xml" /><Relationship Id="rId51" Type="http://schemas.openxmlformats.org/officeDocument/2006/relationships/tags" Target="../tags/tag174.xml" /><Relationship Id="rId52" Type="http://schemas.openxmlformats.org/officeDocument/2006/relationships/tags" Target="../tags/tag175.xml" /><Relationship Id="rId53" Type="http://schemas.openxmlformats.org/officeDocument/2006/relationships/tags" Target="../tags/tag176.xml" /><Relationship Id="rId54" Type="http://schemas.openxmlformats.org/officeDocument/2006/relationships/tags" Target="../tags/tag177.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image" Target="../media/image9.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8.xml" /><Relationship Id="rId3" Type="http://schemas.openxmlformats.org/officeDocument/2006/relationships/image" Target="../media/image7.png"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4.xml" /><Relationship Id="rId3" Type="http://schemas.openxmlformats.org/officeDocument/2006/relationships/image" Target="../media/image8.png"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 Id="rId7" Type="http://schemas.openxmlformats.org/officeDocument/2006/relationships/tags" Target="../tags/tag188.xml" /><Relationship Id="rId8" Type="http://schemas.openxmlformats.org/officeDocument/2006/relationships/tags" Target="../tags/tag189.xml" /><Relationship Id="rId9" Type="http://schemas.openxmlformats.org/officeDocument/2006/relationships/tags" Target="../tags/tag19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hyperlink" Target="https://baike.baidu.com/item/%E5%88%A4%E6%96%AD/33345" TargetMode="External" /><Relationship Id="rId2" Type="http://schemas.openxmlformats.org/officeDocument/2006/relationships/tags" Target="../tags/tag191.xml" /><Relationship Id="rId3" Type="http://schemas.openxmlformats.org/officeDocument/2006/relationships/image" Target="../media/image8.png"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tags" Target="../tags/tag19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1">
            <a:lum/>
          </a:blip>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3544905" y="230320"/>
            <a:ext cx="7401263" cy="2898422"/>
          </a:xfrm>
          <a:prstGeom prst="rect">
            <a:avLst/>
          </a:prstGeom>
        </p:spPr>
        <p:txBody>
          <a:bodyPr wrap="square">
            <a:spAutoFit/>
          </a:bodyPr>
          <a:lstStyle/>
          <a:p>
            <a:pPr algn="ctr">
              <a:lnSpc>
                <a:spcPct val="200000"/>
              </a:lnSpc>
            </a:pPr>
            <a:r>
              <a:rPr lang="zh-CN" altLang="en-US" sz="3200">
                <a:latin typeface="微软雅黑" panose="020b0503020204020204" pitchFamily="34" charset="-122"/>
                <a:ea typeface="微软雅黑" panose="020b0503020204020204" pitchFamily="34" charset="-122"/>
              </a:rPr>
              <a:t>统编版专题选择性必修三</a:t>
            </a:r>
            <a:endParaRPr lang="en-US" altLang="zh-CN" sz="3200">
              <a:latin typeface="微软雅黑" panose="020b0503020204020204" pitchFamily="34" charset="-122"/>
              <a:ea typeface="微软雅黑" panose="020b0503020204020204" pitchFamily="34" charset="-122"/>
            </a:endParaRPr>
          </a:p>
          <a:p>
            <a:pPr algn="ctr">
              <a:lnSpc>
                <a:spcPct val="200000"/>
              </a:lnSpc>
            </a:pP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逻辑与思维</a:t>
            </a:r>
            <a:r>
              <a:rPr lang="en-US" altLang="zh-CN" sz="3200">
                <a:latin typeface="微软雅黑" panose="020b0503020204020204" pitchFamily="34" charset="-122"/>
                <a:ea typeface="微软雅黑" panose="020b0503020204020204" pitchFamily="34" charset="-122"/>
              </a:rPr>
              <a:t>》</a:t>
            </a:r>
          </a:p>
          <a:p>
            <a:pPr algn="ctr">
              <a:lnSpc>
                <a:spcPct val="200000"/>
              </a:lnSpc>
            </a:pPr>
            <a:r>
              <a:rPr lang="zh-CN" altLang="en-US" sz="3200">
                <a:latin typeface="微软雅黑" panose="020b0503020204020204" pitchFamily="34" charset="-122"/>
                <a:ea typeface="微软雅黑" panose="020b0503020204020204" pitchFamily="34" charset="-122"/>
              </a:rPr>
              <a:t>第五课 正确运用判断</a:t>
            </a:r>
            <a:endParaRPr lang="en-US" altLang="zh-CN" sz="32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5"/>
            </p:custDataLst>
          </p:nvPr>
        </p:nvPicPr>
        <p:blipFill>
          <a:blip r:embed="rId4">
            <a:extLst>
              <a:ext uri="{28A0092B-C50C-407E-A947-70E740481C1C}">
                <a14:useLocalDpi xmlns:a14="http://schemas.microsoft.com/office/drawing/2010/main"/>
              </a:ext>
            </a:extLst>
          </a:blip>
          <a:stretch>
            <a:fillRect/>
          </a:stretch>
        </p:blipFill>
        <p:spPr>
          <a:xfrm>
            <a:off x="4287240" y="4438649"/>
            <a:ext cx="2857500" cy="1190625"/>
          </a:xfrm>
          <a:prstGeom prst="rect">
            <a:avLst/>
          </a:prstGeom>
        </p:spPr>
      </p:pic>
      <p:pic>
        <p:nvPicPr>
          <p:cNvPr id="9" name="图片 8">
            <a:extLst>
              <a:ext uri="{FF2B5EF4-FFF2-40B4-BE49-F238E27FC236}">
                <a16:creationId xmlns:a16="http://schemas.microsoft.com/office/drawing/2014/main" id="{CB2A45BB-751D-435A-A43D-2B0A9D3B1CBF}"/>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280206" y="15779"/>
            <a:ext cx="1903701" cy="3114546"/>
          </a:xfrm>
          <a:prstGeom prst="rect">
            <a:avLst/>
          </a:prstGeom>
        </p:spPr>
      </p:pic>
      <p:sp>
        <p:nvSpPr>
          <p:cNvPr id="11" name="文本框 10">
            <a:extLst>
              <a:ext uri="{FF2B5EF4-FFF2-40B4-BE49-F238E27FC236}">
                <a16:creationId xmlns:a16="http://schemas.microsoft.com/office/drawing/2014/main" id="{B70B1EAE-5A6B-483B-8B5F-FCF7C630953E}"/>
              </a:ext>
            </a:extLst>
          </p:cNvPr>
          <p:cNvSpPr txBox="1"/>
          <p:nvPr>
            <p:custDataLst>
              <p:tags r:id="rId8"/>
            </p:custDataLst>
          </p:nvPr>
        </p:nvSpPr>
        <p:spPr>
          <a:xfrm>
            <a:off x="216393" y="418601"/>
            <a:ext cx="2031325" cy="1882267"/>
          </a:xfrm>
          <a:prstGeom prst="rect">
            <a:avLst/>
          </a:prstGeom>
          <a:noFill/>
          <a:effectLst/>
        </p:spPr>
        <p:txBody>
          <a:bodyPr vert="eaVert" wrap="square" rtlCol="0">
            <a:spAutoFit/>
          </a:bodyPr>
          <a:lstStyle/>
          <a:p>
            <a:pPr algn="ctr"/>
            <a:r>
              <a:rPr lang="zh-CN" altLang="en-US" sz="6000">
                <a:solidFill>
                  <a:schemeClr val="bg1"/>
                </a:solidFill>
                <a:effectLst/>
                <a:latin typeface="黑体" panose="02010609060101010101" pitchFamily="49" charset="-122"/>
                <a:ea typeface="黑体" panose="02010609060101010101" pitchFamily="49" charset="-122"/>
                <a:cs typeface="+mn-ea"/>
                <a:sym typeface="+mn-lt"/>
              </a:rPr>
              <a:t>政治一轮</a:t>
            </a:r>
            <a:endParaRPr lang="en-US" altLang="zh-CN" sz="6000">
              <a:solidFill>
                <a:schemeClr val="bg1"/>
              </a:solidFill>
              <a:effectLst/>
              <a:latin typeface="黑体" panose="02010609060101010101" pitchFamily="49" charset="-122"/>
              <a:ea typeface="黑体" panose="02010609060101010101" pitchFamily="49" charset="-122"/>
              <a:cs typeface="+mn-ea"/>
              <a:sym typeface="+mn-lt"/>
            </a:endParaRPr>
          </a:p>
        </p:txBody>
      </p:sp>
      <p:sp>
        <p:nvSpPr>
          <p:cNvPr id="12" name="文本框 11">
            <a:extLst>
              <a:ext uri="{FF2B5EF4-FFF2-40B4-BE49-F238E27FC236}">
                <a16:creationId xmlns:a16="http://schemas.microsoft.com/office/drawing/2014/main" id="{8A0FC191-B933-455E-BDDD-4600E59BC17B}"/>
              </a:ext>
            </a:extLst>
          </p:cNvPr>
          <p:cNvSpPr txBox="1"/>
          <p:nvPr>
            <p:custDataLst>
              <p:tags r:id="rId9"/>
            </p:custDataLst>
          </p:nvPr>
        </p:nvSpPr>
        <p:spPr>
          <a:xfrm>
            <a:off x="677160" y="2171974"/>
            <a:ext cx="1261884" cy="523220"/>
          </a:xfrm>
          <a:prstGeom prst="rect">
            <a:avLst/>
          </a:prstGeom>
          <a:noFill/>
        </p:spPr>
        <p:txBody>
          <a:bodyPr wrap="none" rtlCol="0">
            <a:spAutoFit/>
          </a:bodyPr>
          <a:lstStyle/>
          <a:p>
            <a:r>
              <a:rPr lang="zh-CN" altLang="en-US" sz="2800">
                <a:solidFill>
                  <a:schemeClr val="bg1"/>
                </a:solidFill>
              </a:rPr>
              <a:t>统编版</a:t>
            </a:r>
          </a:p>
        </p:txBody>
      </p:sp>
      <p:sp>
        <p:nvSpPr>
          <p:cNvPr id="13" name="文本框 12">
            <a:extLst>
              <a:ext uri="{FF2B5EF4-FFF2-40B4-BE49-F238E27FC236}">
                <a16:creationId xmlns:a16="http://schemas.microsoft.com/office/drawing/2014/main" id="{4725FFB4-1C50-4D13-B6D9-F4CBCE3D95C1}"/>
              </a:ext>
            </a:extLst>
          </p:cNvPr>
          <p:cNvSpPr txBox="1"/>
          <p:nvPr>
            <p:custDataLst>
              <p:tags r:id="rId10"/>
            </p:custDataLst>
          </p:nvPr>
        </p:nvSpPr>
        <p:spPr>
          <a:xfrm>
            <a:off x="476561" y="-20428"/>
            <a:ext cx="1510988" cy="830997"/>
          </a:xfrm>
          <a:prstGeom prst="rect">
            <a:avLst/>
          </a:prstGeom>
          <a:noFill/>
        </p:spPr>
        <p:txBody>
          <a:bodyPr wrap="square">
            <a:spAutoFit/>
          </a:bodyPr>
          <a:lstStyle/>
          <a:p>
            <a:r>
              <a:rPr lang="en-US" altLang="zh-CN" sz="4800"/>
              <a:t>2022</a:t>
            </a:r>
            <a:endParaRPr lang="zh-CN" altLang="en-US" sz="4800"/>
          </a:p>
        </p:txBody>
      </p:sp>
    </p:spTree>
    <p:extLst>
      <p:ext uri="{BB962C8B-B14F-4D97-AF65-F5344CB8AC3E}">
        <p14:creationId xmlns:p14="http://schemas.microsoft.com/office/powerpoint/2010/main" val="2614587108"/>
      </p:ext>
    </p:extLst>
  </p:cSld>
  <p:clrMapOvr>
    <a:masterClrMapping/>
  </p:clrMapOvr>
  <mc:AlternateContent>
    <mc:Choice xmlns:p15="http://schemas.microsoft.com/office/powerpoint/2012/main" Requires="p15">
      <p:transitio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35" presetClass="path" presetSubtype="0" accel="50000" decel="50000" fill="hold" grpId="1" nodeType="withEffect">
                                  <p:stCondLst>
                                    <p:cond delay="0"/>
                                  </p:stCondLst>
                                  <p:childTnLst>
                                    <p:animMotion origin="layout" path="M 0 -3.7037E-06 L -0.41185 -3.7037E-06" pathEditMode="relative" rAng="0" ptsTypes="AA">
                                      <p:cBhvr>
                                        <p:cTn id="11" dur="2000" spd="-100000" fill="hold"/>
                                        <p:tgtEl>
                                          <p:spTgt spid="6"/>
                                        </p:tgtEl>
                                        <p:attrNameLst>
                                          <p:attrName>ppt_x</p:attrName>
                                          <p:attrName>ppt_y</p:attrName>
                                        </p:attrNameLst>
                                      </p:cBhvr>
                                      <p:rCtr x="-20599" y="0"/>
                                    </p:animMotion>
                                  </p:childTnLst>
                                </p:cTn>
                              </p:par>
                            </p:childTnLst>
                          </p:cTn>
                        </p:par>
                        <p:par>
                          <p:cTn id="12" fill="hold" nodeType="afterGroup">
                            <p:stCondLst>
                              <p:cond delay="2000"/>
                            </p:stCondLst>
                            <p:childTnLst>
                              <p:par>
                                <p:cTn id="13" presetID="53"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Effect transition="in" filter="fade">
                                      <p:cBhvr>
                                        <p:cTn id="17" dur="1000"/>
                                        <p:tgtEl>
                                          <p:spTgt spid="4"/>
                                        </p:tgtEl>
                                      </p:cBhvr>
                                    </p:animEffect>
                                  </p:childTnLst>
                                </p:cTn>
                              </p:par>
                              <p:par>
                                <p:cTn id="18" presetID="35" presetClass="path" presetSubtype="0" accel="50000" decel="50000" fill="hold" nodeType="withEffect">
                                  <p:stCondLst>
                                    <p:cond delay="0"/>
                                  </p:stCondLst>
                                  <p:childTnLst>
                                    <p:animMotion origin="layout" path="M 1.25E-06 -1.11111E-06 L 0.31575 -1.11111E-06" pathEditMode="relative" rAng="0" ptsTypes="AA">
                                      <p:cBhvr>
                                        <p:cTn id="19" dur="2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三、判断的表达</a:t>
            </a:r>
            <a:r>
              <a:rPr lang="en-US" altLang="zh-CN" sz="3600" b="1" kern="100">
                <a:solidFill>
                  <a:srgbClr val="323232"/>
                </a:solidFill>
                <a:latin typeface="宋体" panose="02010600030101010101" pitchFamily="2" charset="-122"/>
                <a:cs typeface="hakuyoxingshu7000"/>
              </a:rPr>
              <a:t>——</a:t>
            </a:r>
            <a:r>
              <a:rPr lang="zh-CN" altLang="en-US" sz="3600" b="1" kern="100">
                <a:solidFill>
                  <a:srgbClr val="323232"/>
                </a:solidFill>
                <a:latin typeface="宋体" panose="02010600030101010101" pitchFamily="2" charset="-122"/>
                <a:cs typeface="hakuyoxingshu7000"/>
              </a:rPr>
              <a:t>语句：</a:t>
            </a:r>
          </a:p>
        </p:txBody>
      </p:sp>
      <p:sp>
        <p:nvSpPr>
          <p:cNvPr id="8" name="文本框 7">
            <a:extLst>
              <a:ext uri="{FF2B5EF4-FFF2-40B4-BE49-F238E27FC236}">
                <a16:creationId xmlns:a16="http://schemas.microsoft.com/office/drawing/2014/main" id="{12A45A92-6E1A-4907-9937-B92D46D47063}"/>
              </a:ext>
            </a:extLst>
          </p:cNvPr>
          <p:cNvSpPr txBox="1"/>
          <p:nvPr>
            <p:custDataLst>
              <p:tags r:id="rId9"/>
            </p:custDataLst>
          </p:nvPr>
        </p:nvSpPr>
        <p:spPr>
          <a:xfrm>
            <a:off x="1358284" y="2321484"/>
            <a:ext cx="9703293" cy="1384995"/>
          </a:xfrm>
          <a:prstGeom prst="rect">
            <a:avLst/>
          </a:prstGeom>
          <a:noFill/>
        </p:spPr>
        <p:txBody>
          <a:bodyPr wrap="square">
            <a:spAutoFit/>
          </a:bodyPr>
          <a:lstStyle/>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判断是语句的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思想内容</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，语句是判断的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语言形式</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。但是，不作断定、没有真假的语句并不表达判断。</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713483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四、判断的分类：</a:t>
            </a:r>
          </a:p>
        </p:txBody>
      </p:sp>
      <p:sp>
        <p:nvSpPr>
          <p:cNvPr id="8" name="文本框 7">
            <a:extLst>
              <a:ext uri="{FF2B5EF4-FFF2-40B4-BE49-F238E27FC236}">
                <a16:creationId xmlns:a16="http://schemas.microsoft.com/office/drawing/2014/main" id="{258156ED-5666-4132-A60D-0AF872AC899F}"/>
              </a:ext>
            </a:extLst>
          </p:cNvPr>
          <p:cNvSpPr txBox="1"/>
          <p:nvPr>
            <p:custDataLst>
              <p:tags r:id="rId9"/>
            </p:custDataLst>
          </p:nvPr>
        </p:nvSpPr>
        <p:spPr>
          <a:xfrm>
            <a:off x="1060287" y="2138558"/>
            <a:ext cx="10014012" cy="3970318"/>
          </a:xfrm>
          <a:prstGeom prst="rect">
            <a:avLst/>
          </a:prstGeom>
          <a:noFill/>
        </p:spPr>
        <p:txBody>
          <a:bodyPr wrap="square">
            <a:spAutoFit/>
          </a:bodyPr>
          <a:lstStyle/>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依据判断本身是否包含其他判断，判断分为简单判断和复合判断。</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．简单判断：指直接由概念构成而不包含其他判断的判断。简单判断包括</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性质判断</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和关系判断。</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．复合判断：本身包含其他判断的判断叫作复合判断。复合判断包括</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联言判断</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、选言判断和假言判断。</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0891677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四、判断的分类：</a:t>
            </a:r>
          </a:p>
        </p:txBody>
      </p:sp>
      <p:sp>
        <p:nvSpPr>
          <p:cNvPr id="8" name="文本框 7">
            <a:extLst>
              <a:ext uri="{FF2B5EF4-FFF2-40B4-BE49-F238E27FC236}">
                <a16:creationId xmlns:a16="http://schemas.microsoft.com/office/drawing/2014/main" id="{4E737476-1D05-4880-B2BB-BF613FE15FE8}"/>
              </a:ext>
            </a:extLst>
          </p:cNvPr>
          <p:cNvSpPr txBox="1"/>
          <p:nvPr>
            <p:custDataLst>
              <p:tags r:id="rId9"/>
            </p:custDataLst>
          </p:nvPr>
        </p:nvSpPr>
        <p:spPr>
          <a:xfrm>
            <a:off x="994298" y="1689249"/>
            <a:ext cx="9925235" cy="4401205"/>
          </a:xfrm>
          <a:prstGeom prst="rect">
            <a:avLst/>
          </a:prstGeom>
          <a:noFill/>
        </p:spPr>
        <p:txBody>
          <a:bodyPr wrap="square">
            <a:spAutoFit/>
          </a:bodyPr>
          <a:lstStyle/>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比较：简单判断和复合判断</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从逻辑学的角度来看，复合命题与简单命题相比有哪些不同点：</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）简单判断是不包含其它判断形式的判断，简单判断有两种，即性质判断和关系判断；复合判断是包含其它判断形式的判断，有联言判断、选言判断、假言判断、负判断四类。</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）简单判断的逻辑常项是量项、联项、关系项等；复合判断的逻辑常项是</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并且</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或者、或者</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要么、要么</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如果、就</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只有、才</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并非</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等逻辑联结词。</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3</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）简单判断的变项是</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概念（词项）变项</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，复合判断的变项是</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判断（命题）变项</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724231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1200329"/>
          </a:xfrm>
          <a:prstGeom prst="rect">
            <a:avLst/>
          </a:prstGeom>
          <a:noFill/>
        </p:spPr>
        <p:txBody>
          <a:bodyPr wrap="square">
            <a:spAutoFit/>
          </a:bodyPr>
          <a:lstStyle/>
          <a:p>
            <a:pPr algn="ctr">
              <a:tabLst>
                <a:tab pos="2743200"/>
              </a:tabLst>
            </a:pPr>
            <a:r>
              <a:rPr lang="en-US" altLang="zh-CN" sz="3600" b="1" kern="100">
                <a:solidFill>
                  <a:srgbClr val="323232"/>
                </a:solidFill>
                <a:latin typeface="宋体" panose="02010600030101010101" pitchFamily="2" charset="-122"/>
                <a:cs typeface="hakuyoxingshu7000"/>
              </a:rPr>
              <a:t>5.2 </a:t>
            </a:r>
            <a:r>
              <a:rPr lang="zh-CN" altLang="en-US" sz="3600" b="1" kern="100">
                <a:solidFill>
                  <a:srgbClr val="323232"/>
                </a:solidFill>
                <a:latin typeface="宋体" panose="02010600030101010101" pitchFamily="2" charset="-122"/>
                <a:cs typeface="hakuyoxingshu7000"/>
              </a:rPr>
              <a:t>正确运用简单判断</a:t>
            </a:r>
          </a:p>
          <a:p>
            <a:pPr>
              <a:tabLst>
                <a:tab pos="2743200"/>
              </a:tabLst>
            </a:pPr>
            <a:r>
              <a:rPr lang="zh-CN" altLang="en-US" sz="3600" b="1" kern="100">
                <a:solidFill>
                  <a:srgbClr val="323232"/>
                </a:solidFill>
                <a:latin typeface="宋体" panose="02010600030101010101" pitchFamily="2" charset="-122"/>
                <a:cs typeface="hakuyoxingshu7000"/>
              </a:rPr>
              <a:t>一、正确运用性质判断</a:t>
            </a:r>
          </a:p>
        </p:txBody>
      </p:sp>
      <p:sp>
        <p:nvSpPr>
          <p:cNvPr id="8" name="文本框 7">
            <a:extLst>
              <a:ext uri="{FF2B5EF4-FFF2-40B4-BE49-F238E27FC236}">
                <a16:creationId xmlns:a16="http://schemas.microsoft.com/office/drawing/2014/main" id="{C3A4052E-10C9-445D-8E89-669CFD5A8155}"/>
              </a:ext>
            </a:extLst>
          </p:cNvPr>
          <p:cNvSpPr txBox="1"/>
          <p:nvPr>
            <p:custDataLst>
              <p:tags r:id="rId9"/>
            </p:custDataLst>
          </p:nvPr>
        </p:nvSpPr>
        <p:spPr>
          <a:xfrm>
            <a:off x="875368" y="2030823"/>
            <a:ext cx="10919533" cy="4616648"/>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．性质判断的含义：</a:t>
            </a:r>
            <a:endPar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就是断定认识对象具有或者不具有某种性质的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简单判断</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。这种断定是直接的、不附加任何条件的。</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．构成：</a:t>
            </a:r>
            <a:endParaRPr lang="en-US"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性质判断一般由量项、主项、</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联项</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和谓项组成。表示断定对象的叫作主项。表示断定对象性质的叫作谓项。表示主项被断定范围的叫作量项。起着联结主项和谓项的作用的叫作联项。</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144777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一、正确运用性质判断</a:t>
            </a:r>
          </a:p>
        </p:txBody>
      </p:sp>
      <p:sp>
        <p:nvSpPr>
          <p:cNvPr id="8" name="文本框 7">
            <a:extLst>
              <a:ext uri="{FF2B5EF4-FFF2-40B4-BE49-F238E27FC236}">
                <a16:creationId xmlns:a16="http://schemas.microsoft.com/office/drawing/2014/main" id="{9B348BBA-381F-49EA-A62A-B5EB294DB728}"/>
              </a:ext>
            </a:extLst>
          </p:cNvPr>
          <p:cNvSpPr txBox="1"/>
          <p:nvPr>
            <p:custDataLst>
              <p:tags r:id="rId9"/>
            </p:custDataLst>
          </p:nvPr>
        </p:nvSpPr>
        <p:spPr>
          <a:xfrm>
            <a:off x="1305018" y="1489771"/>
            <a:ext cx="6107836" cy="738664"/>
          </a:xfrm>
          <a:prstGeom prst="rect">
            <a:avLst/>
          </a:prstGeom>
          <a:noFill/>
        </p:spPr>
        <p:txBody>
          <a:bodyPr wrap="square">
            <a:spAutoFit/>
          </a:bodyPr>
          <a:lstStyle/>
          <a:p>
            <a:pPr algn="l" fontAlgn="ctr">
              <a:lnSpc>
                <a:spcPct val="150000"/>
              </a:lnSpc>
            </a:pP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3</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．种类</a:t>
            </a:r>
            <a:endParaRPr lang="zh-CN" altLang="zh-CN" sz="2800" kern="10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8C173D96-4C87-4ADD-A5DD-68E1F86C463F}"/>
              </a:ext>
            </a:extLst>
          </p:cNvPr>
          <p:cNvGraphicFramePr>
            <a:graphicFrameLocks noGrp="1"/>
          </p:cNvGraphicFramePr>
          <p:nvPr>
            <p:custDataLst>
              <p:tags r:id="rId10"/>
            </p:custDataLst>
            <p:extLst>
              <p:ext uri="{D42A27DB-BD31-4B8C-83A1-F6EECF244321}">
                <p14:modId xmlns:p14="http://schemas.microsoft.com/office/powerpoint/2010/main" val="726774215"/>
              </p:ext>
            </p:extLst>
          </p:nvPr>
        </p:nvGraphicFramePr>
        <p:xfrm>
          <a:off x="758301" y="2317560"/>
          <a:ext cx="10515599" cy="2987040"/>
        </p:xfrm>
        <a:graphic>
          <a:graphicData uri="http://schemas.openxmlformats.org/drawingml/2006/table">
            <a:tbl>
              <a:tblPr firstRow="1" firstCol="1" bandRow="1">
                <a:tableStyleId>{5C22544A-7EE6-4342-B048-85BDC9FD1C3A}</a:tableStyleId>
              </a:tblPr>
              <a:tblGrid>
                <a:gridCol w="1857207">
                  <a:extLst>
                    <a:ext uri="{9D8B030D-6E8A-4147-A177-3AD203B41FA5}">
                      <a16:colId xmlns:a16="http://schemas.microsoft.com/office/drawing/2014/main" val="4000375821"/>
                    </a:ext>
                  </a:extLst>
                </a:gridCol>
                <a:gridCol w="3332531">
                  <a:extLst>
                    <a:ext uri="{9D8B030D-6E8A-4147-A177-3AD203B41FA5}">
                      <a16:colId xmlns:a16="http://schemas.microsoft.com/office/drawing/2014/main" val="2367488122"/>
                    </a:ext>
                  </a:extLst>
                </a:gridCol>
                <a:gridCol w="5325861">
                  <a:extLst>
                    <a:ext uri="{9D8B030D-6E8A-4147-A177-3AD203B41FA5}">
                      <a16:colId xmlns:a16="http://schemas.microsoft.com/office/drawing/2014/main" val="2859848877"/>
                    </a:ext>
                  </a:extLst>
                </a:gridCol>
              </a:tblGrid>
              <a:tr h="167668">
                <a:tc>
                  <a:txBody>
                    <a:bodyPr vert="horz" wrap="square"/>
                    <a:lstStyle/>
                    <a:p>
                      <a:pPr algn="l" fontAlgn="ctr">
                        <a:lnSpc>
                          <a:spcPct val="100000"/>
                        </a:lnSpc>
                      </a:pPr>
                      <a:r>
                        <a:rPr lang="zh-CN" sz="2800" kern="100" spc="40">
                          <a:effectLst/>
                        </a:rPr>
                        <a:t>划分标准</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tc gridSpan="2">
                  <a:txBody>
                    <a:bodyPr vert="horz" wrap="square"/>
                    <a:lstStyle/>
                    <a:p>
                      <a:pPr algn="l" fontAlgn="ctr">
                        <a:lnSpc>
                          <a:spcPct val="100000"/>
                        </a:lnSpc>
                      </a:pPr>
                      <a:r>
                        <a:rPr lang="zh-CN" sz="2800" kern="100" spc="40">
                          <a:effectLst/>
                        </a:rPr>
                        <a:t>种类</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tc hMerge="1">
                  <a:txBody>
                    <a:bodyPr vert="horz" wrap="square"/>
                    <a:lstStyle/>
                    <a:p>
                      <a:endParaRPr lang="zh-CN" altLang="en-US"/>
                    </a:p>
                  </a:txBody>
                  <a:tcPr/>
                </a:tc>
                <a:extLst>
                  <a:ext uri="{0D108BD9-81ED-4DB2-BD59-A6C34878D82A}">
                    <a16:rowId xmlns:a16="http://schemas.microsoft.com/office/drawing/2014/main" val="888771217"/>
                  </a:ext>
                </a:extLst>
              </a:tr>
              <a:tr h="167668">
                <a:tc>
                  <a:txBody>
                    <a:bodyPr vert="horz" wrap="square"/>
                    <a:lstStyle/>
                    <a:p>
                      <a:pPr algn="l" fontAlgn="ctr">
                        <a:lnSpc>
                          <a:spcPct val="100000"/>
                        </a:lnSpc>
                      </a:pPr>
                      <a:r>
                        <a:rPr lang="zh-CN" sz="2800" kern="100" spc="40">
                          <a:effectLst/>
                        </a:rPr>
                        <a:t>判断的质</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tc gridSpan="2">
                  <a:txBody>
                    <a:bodyPr vert="horz" wrap="square"/>
                    <a:lstStyle/>
                    <a:p>
                      <a:pPr algn="l" fontAlgn="ctr">
                        <a:lnSpc>
                          <a:spcPct val="100000"/>
                        </a:lnSpc>
                      </a:pPr>
                      <a:r>
                        <a:rPr lang="zh-CN" sz="2800" u="sng" kern="100" spc="40">
                          <a:effectLst/>
                        </a:rPr>
                        <a:t>肯定判断</a:t>
                      </a:r>
                      <a:r>
                        <a:rPr lang="zh-CN" sz="2800" kern="100" spc="40">
                          <a:effectLst/>
                        </a:rPr>
                        <a:t>和否定判断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tc hMerge="1">
                  <a:txBody>
                    <a:bodyPr vert="horz" wrap="square"/>
                    <a:lstStyle/>
                    <a:p>
                      <a:endParaRPr lang="zh-CN" altLang="en-US"/>
                    </a:p>
                  </a:txBody>
                  <a:tcPr/>
                </a:tc>
                <a:extLst>
                  <a:ext uri="{0D108BD9-81ED-4DB2-BD59-A6C34878D82A}">
                    <a16:rowId xmlns:a16="http://schemas.microsoft.com/office/drawing/2014/main" val="2605664183"/>
                  </a:ext>
                </a:extLst>
              </a:tr>
              <a:tr h="167668">
                <a:tc rowSpan="3">
                  <a:txBody>
                    <a:bodyPr vert="horz" wrap="square"/>
                    <a:lstStyle/>
                    <a:p>
                      <a:pPr algn="l" fontAlgn="ctr">
                        <a:lnSpc>
                          <a:spcPct val="100000"/>
                        </a:lnSpc>
                      </a:pPr>
                      <a:r>
                        <a:rPr lang="zh-CN" sz="2800" kern="100" spc="40">
                          <a:effectLst/>
                        </a:rPr>
                        <a:t>判断的量</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tc>
                  <a:txBody>
                    <a:bodyPr vert="horz" wrap="square"/>
                    <a:lstStyle/>
                    <a:p>
                      <a:pPr algn="l" fontAlgn="ctr">
                        <a:lnSpc>
                          <a:spcPct val="100000"/>
                        </a:lnSpc>
                      </a:pPr>
                      <a:r>
                        <a:rPr lang="zh-CN" sz="2800" kern="100" spc="40">
                          <a:effectLst/>
                        </a:rPr>
                        <a:t>全称判断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tc>
                  <a:txBody>
                    <a:bodyPr vert="horz" wrap="square"/>
                    <a:lstStyle/>
                    <a:p>
                      <a:pPr algn="l" fontAlgn="ctr">
                        <a:lnSpc>
                          <a:spcPct val="100000"/>
                        </a:lnSpc>
                      </a:pPr>
                      <a:r>
                        <a:rPr lang="zh-CN" sz="2800" kern="100" spc="40">
                          <a:effectLst/>
                        </a:rPr>
                        <a:t>断定的对象是某类事物的全部</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extLst>
                  <a:ext uri="{0D108BD9-81ED-4DB2-BD59-A6C34878D82A}">
                    <a16:rowId xmlns:a16="http://schemas.microsoft.com/office/drawing/2014/main" val="34673303"/>
                  </a:ext>
                </a:extLst>
              </a:tr>
              <a:tr h="167668">
                <a:tc vMerge="1">
                  <a:txBody>
                    <a:bodyPr vert="horz" wrap="square"/>
                    <a:lstStyle/>
                    <a:p>
                      <a:endParaRPr lang="zh-CN" altLang="en-US"/>
                    </a:p>
                  </a:txBody>
                  <a:tcPr/>
                </a:tc>
                <a:tc>
                  <a:txBody>
                    <a:bodyPr vert="horz" wrap="square"/>
                    <a:lstStyle/>
                    <a:p>
                      <a:pPr algn="l" fontAlgn="ctr">
                        <a:lnSpc>
                          <a:spcPct val="100000"/>
                        </a:lnSpc>
                      </a:pPr>
                      <a:r>
                        <a:rPr lang="zh-CN" sz="2800" u="sng" kern="100" spc="40">
                          <a:effectLst/>
                        </a:rPr>
                        <a:t>特称判断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tc>
                  <a:txBody>
                    <a:bodyPr vert="horz" wrap="square"/>
                    <a:lstStyle/>
                    <a:p>
                      <a:pPr algn="l" fontAlgn="ctr">
                        <a:lnSpc>
                          <a:spcPct val="100000"/>
                        </a:lnSpc>
                      </a:pPr>
                      <a:r>
                        <a:rPr lang="zh-CN" sz="2800" kern="100" spc="40">
                          <a:effectLst/>
                        </a:rPr>
                        <a:t>断定的对象是某类事物的部分</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extLst>
                  <a:ext uri="{0D108BD9-81ED-4DB2-BD59-A6C34878D82A}">
                    <a16:rowId xmlns:a16="http://schemas.microsoft.com/office/drawing/2014/main" val="4057746849"/>
                  </a:ext>
                </a:extLst>
              </a:tr>
              <a:tr h="167668">
                <a:tc vMerge="1">
                  <a:txBody>
                    <a:bodyPr vert="horz" wrap="square"/>
                    <a:lstStyle/>
                    <a:p>
                      <a:endParaRPr lang="zh-CN" altLang="en-US"/>
                    </a:p>
                  </a:txBody>
                  <a:tcPr/>
                </a:tc>
                <a:tc>
                  <a:txBody>
                    <a:bodyPr vert="horz" wrap="square"/>
                    <a:lstStyle/>
                    <a:p>
                      <a:pPr algn="l" fontAlgn="ctr">
                        <a:lnSpc>
                          <a:spcPct val="100000"/>
                        </a:lnSpc>
                      </a:pPr>
                      <a:r>
                        <a:rPr lang="zh-CN" sz="2800" kern="100" spc="40">
                          <a:effectLst/>
                        </a:rPr>
                        <a:t>单称判断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tc>
                  <a:txBody>
                    <a:bodyPr vert="horz" wrap="square"/>
                    <a:lstStyle/>
                    <a:p>
                      <a:pPr algn="l" fontAlgn="ctr">
                        <a:lnSpc>
                          <a:spcPct val="100000"/>
                        </a:lnSpc>
                      </a:pPr>
                      <a:r>
                        <a:rPr lang="zh-CN" sz="2800" kern="100" spc="40">
                          <a:effectLst/>
                        </a:rPr>
                        <a:t>判断主项反映的是单个对象</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extLst>
                  <a:ext uri="{0D108BD9-81ED-4DB2-BD59-A6C34878D82A}">
                    <a16:rowId xmlns:a16="http://schemas.microsoft.com/office/drawing/2014/main" val="1346124519"/>
                  </a:ext>
                </a:extLst>
              </a:tr>
              <a:tr h="167668">
                <a:tc>
                  <a:txBody>
                    <a:bodyPr vert="horz" wrap="square"/>
                    <a:lstStyle/>
                    <a:p>
                      <a:pPr algn="l" fontAlgn="ctr">
                        <a:lnSpc>
                          <a:spcPct val="100000"/>
                        </a:lnSpc>
                      </a:pPr>
                      <a:r>
                        <a:rPr lang="zh-CN" sz="2800" kern="100" spc="40">
                          <a:effectLst/>
                        </a:rPr>
                        <a:t>“质</a:t>
                      </a:r>
                      <a:r>
                        <a:rPr lang="en-US" sz="2800" kern="100" spc="40">
                          <a:effectLst/>
                        </a:rPr>
                        <a:t>”</a:t>
                      </a:r>
                      <a:r>
                        <a:rPr lang="zh-CN" sz="2800" kern="100" spc="40">
                          <a:effectLst/>
                        </a:rPr>
                        <a:t>与</a:t>
                      </a:r>
                      <a:r>
                        <a:rPr lang="en-US" sz="2800" kern="100" spc="40">
                          <a:effectLst/>
                        </a:rPr>
                        <a:t>“</a:t>
                      </a:r>
                      <a:r>
                        <a:rPr lang="zh-CN" sz="2800" kern="100" spc="40">
                          <a:effectLst/>
                        </a:rPr>
                        <a:t>量</a:t>
                      </a:r>
                      <a:r>
                        <a:rPr lang="en-US" sz="2800" kern="100" spc="40">
                          <a:effectLst/>
                        </a:rPr>
                        <a:t>”</a:t>
                      </a:r>
                      <a:r>
                        <a:rPr lang="zh-CN" sz="2800" kern="100" spc="40">
                          <a:effectLst/>
                        </a:rPr>
                        <a:t>的结合上</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tc gridSpan="2">
                  <a:txBody>
                    <a:bodyPr vert="horz" wrap="square"/>
                    <a:lstStyle/>
                    <a:p>
                      <a:pPr algn="l" fontAlgn="ctr">
                        <a:lnSpc>
                          <a:spcPct val="100000"/>
                        </a:lnSpc>
                      </a:pPr>
                      <a:r>
                        <a:rPr lang="zh-CN" sz="2800" kern="100" spc="40">
                          <a:effectLst/>
                        </a:rPr>
                        <a:t>全称肯定判断、全称</a:t>
                      </a:r>
                      <a:r>
                        <a:rPr lang="zh-CN" sz="2800" u="sng" kern="100" spc="40">
                          <a:effectLst/>
                        </a:rPr>
                        <a:t>否定判断</a:t>
                      </a:r>
                      <a:r>
                        <a:rPr lang="zh-CN" sz="2800" kern="100" spc="40">
                          <a:effectLst/>
                        </a:rPr>
                        <a:t>，特称肯定判断、特称否定判断，单称肯定判断、单称否定判断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47905" marR="47905" marT="0" marB="0" anchor="ctr"/>
                </a:tc>
                <a:tc hMerge="1">
                  <a:txBody>
                    <a:bodyPr vert="horz" wrap="square"/>
                    <a:lstStyle/>
                    <a:p>
                      <a:endParaRPr lang="zh-CN" altLang="en-US"/>
                    </a:p>
                  </a:txBody>
                  <a:tcPr/>
                </a:tc>
                <a:extLst>
                  <a:ext uri="{0D108BD9-81ED-4DB2-BD59-A6C34878D82A}">
                    <a16:rowId xmlns:a16="http://schemas.microsoft.com/office/drawing/2014/main" val="426763962"/>
                  </a:ext>
                </a:extLst>
              </a:tr>
            </a:tbl>
          </a:graphicData>
        </a:graphic>
      </p:graphicFrame>
    </p:spTree>
    <p:extLst>
      <p:ext uri="{BB962C8B-B14F-4D97-AF65-F5344CB8AC3E}">
        <p14:creationId xmlns:p14="http://schemas.microsoft.com/office/powerpoint/2010/main" val="340168918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一、正确运用性质判断</a:t>
            </a:r>
          </a:p>
        </p:txBody>
      </p:sp>
      <p:sp>
        <p:nvSpPr>
          <p:cNvPr id="8" name="文本框 7">
            <a:extLst>
              <a:ext uri="{FF2B5EF4-FFF2-40B4-BE49-F238E27FC236}">
                <a16:creationId xmlns:a16="http://schemas.microsoft.com/office/drawing/2014/main" id="{388C0523-D235-4E9F-AF83-883822FA2541}"/>
              </a:ext>
            </a:extLst>
          </p:cNvPr>
          <p:cNvSpPr txBox="1"/>
          <p:nvPr>
            <p:custDataLst>
              <p:tags r:id="rId9"/>
            </p:custDataLst>
          </p:nvPr>
        </p:nvSpPr>
        <p:spPr>
          <a:xfrm>
            <a:off x="932155" y="1367076"/>
            <a:ext cx="6107836" cy="738664"/>
          </a:xfrm>
          <a:prstGeom prst="rect">
            <a:avLst/>
          </a:prstGeom>
          <a:noFill/>
        </p:spPr>
        <p:txBody>
          <a:bodyPr wrap="square">
            <a:spAutoFit/>
          </a:bodyPr>
          <a:lstStyle/>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拓展：性质判断的分类及其逻辑结构</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FFCB6EB9-DE6F-4CA8-8B6E-554FD9A3608C}"/>
              </a:ext>
            </a:extLst>
          </p:cNvPr>
          <p:cNvGraphicFramePr>
            <a:graphicFrameLocks noGrp="1"/>
          </p:cNvGraphicFramePr>
          <p:nvPr>
            <p:custDataLst>
              <p:tags r:id="rId10"/>
            </p:custDataLst>
            <p:extLst>
              <p:ext uri="{D42A27DB-BD31-4B8C-83A1-F6EECF244321}">
                <p14:modId xmlns:p14="http://schemas.microsoft.com/office/powerpoint/2010/main" val="1493127277"/>
              </p:ext>
            </p:extLst>
          </p:nvPr>
        </p:nvGraphicFramePr>
        <p:xfrm>
          <a:off x="497151" y="2197795"/>
          <a:ext cx="10313360" cy="3840480"/>
        </p:xfrm>
        <a:graphic>
          <a:graphicData uri="http://schemas.openxmlformats.org/drawingml/2006/table">
            <a:tbl>
              <a:tblPr firstRow="1" firstCol="1" bandRow="1">
                <a:tableStyleId>{5C22544A-7EE6-4342-B048-85BDC9FD1C3A}</a:tableStyleId>
              </a:tblPr>
              <a:tblGrid>
                <a:gridCol w="2467991">
                  <a:extLst>
                    <a:ext uri="{9D8B030D-6E8A-4147-A177-3AD203B41FA5}">
                      <a16:colId xmlns:a16="http://schemas.microsoft.com/office/drawing/2014/main" val="1622153631"/>
                    </a:ext>
                  </a:extLst>
                </a:gridCol>
                <a:gridCol w="2082263">
                  <a:extLst>
                    <a:ext uri="{9D8B030D-6E8A-4147-A177-3AD203B41FA5}">
                      <a16:colId xmlns:a16="http://schemas.microsoft.com/office/drawing/2014/main" val="3298655965"/>
                    </a:ext>
                  </a:extLst>
                </a:gridCol>
                <a:gridCol w="1495438">
                  <a:extLst>
                    <a:ext uri="{9D8B030D-6E8A-4147-A177-3AD203B41FA5}">
                      <a16:colId xmlns:a16="http://schemas.microsoft.com/office/drawing/2014/main" val="56925546"/>
                    </a:ext>
                  </a:extLst>
                </a:gridCol>
                <a:gridCol w="1669002">
                  <a:extLst>
                    <a:ext uri="{9D8B030D-6E8A-4147-A177-3AD203B41FA5}">
                      <a16:colId xmlns:a16="http://schemas.microsoft.com/office/drawing/2014/main" val="4219564455"/>
                    </a:ext>
                  </a:extLst>
                </a:gridCol>
                <a:gridCol w="2598666">
                  <a:extLst>
                    <a:ext uri="{9D8B030D-6E8A-4147-A177-3AD203B41FA5}">
                      <a16:colId xmlns:a16="http://schemas.microsoft.com/office/drawing/2014/main" val="1708076474"/>
                    </a:ext>
                  </a:extLst>
                </a:gridCol>
              </a:tblGrid>
              <a:tr h="0">
                <a:tc rowSpan="2">
                  <a:txBody>
                    <a:bodyPr vert="horz" wrap="square"/>
                    <a:lstStyle/>
                    <a:p>
                      <a:pPr algn="l" fontAlgn="ctr">
                        <a:lnSpc>
                          <a:spcPct val="100000"/>
                        </a:lnSpc>
                      </a:pPr>
                      <a:r>
                        <a:rPr lang="zh-CN" sz="2800" kern="100" spc="40">
                          <a:effectLst/>
                        </a:rPr>
                        <a:t>类型</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4">
                  <a:txBody>
                    <a:bodyPr vert="horz" wrap="square"/>
                    <a:lstStyle/>
                    <a:p>
                      <a:pPr algn="l" fontAlgn="ctr">
                        <a:lnSpc>
                          <a:spcPct val="100000"/>
                        </a:lnSpc>
                      </a:pPr>
                      <a:r>
                        <a:rPr lang="zh-CN" sz="2800" kern="100" spc="40">
                          <a:effectLst/>
                        </a:rPr>
                        <a:t>构成</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vert="horz" wrap="square"/>
                    <a:lstStyle/>
                    <a:p>
                      <a:endParaRPr lang="zh-CN" altLang="en-US"/>
                    </a:p>
                  </a:txBody>
                  <a:tcPr/>
                </a:tc>
                <a:tc hMerge="1">
                  <a:txBody>
                    <a:bodyPr vert="horz" wrap="square"/>
                    <a:lstStyle/>
                    <a:p>
                      <a:endParaRPr lang="zh-CN" altLang="en-US"/>
                    </a:p>
                  </a:txBody>
                  <a:tcPr/>
                </a:tc>
                <a:tc hMerge="1">
                  <a:txBody>
                    <a:bodyPr vert="horz" wrap="square"/>
                    <a:lstStyle/>
                    <a:p>
                      <a:endParaRPr lang="zh-CN" altLang="en-US"/>
                    </a:p>
                  </a:txBody>
                  <a:tcPr/>
                </a:tc>
                <a:extLst>
                  <a:ext uri="{0D108BD9-81ED-4DB2-BD59-A6C34878D82A}">
                    <a16:rowId xmlns:a16="http://schemas.microsoft.com/office/drawing/2014/main" val="523671131"/>
                  </a:ext>
                </a:extLst>
              </a:tr>
              <a:tr h="0">
                <a:tc vMerge="1">
                  <a:txBody>
                    <a:bodyPr vert="horz" wrap="square"/>
                    <a:lstStyle/>
                    <a:p>
                      <a:endParaRPr lang="zh-CN" altLang="en-US"/>
                    </a:p>
                  </a:txBody>
                  <a:tcPr/>
                </a:tc>
                <a:tc>
                  <a:txBody>
                    <a:bodyPr vert="horz" wrap="square"/>
                    <a:lstStyle/>
                    <a:p>
                      <a:pPr algn="l" fontAlgn="ctr">
                        <a:lnSpc>
                          <a:spcPct val="100000"/>
                        </a:lnSpc>
                      </a:pPr>
                      <a:r>
                        <a:rPr lang="zh-CN" sz="2800" kern="100" spc="40">
                          <a:effectLst/>
                        </a:rPr>
                        <a:t>量项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主项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联项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谓项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14750396"/>
                  </a:ext>
                </a:extLst>
              </a:tr>
              <a:tr h="0">
                <a:tc>
                  <a:txBody>
                    <a:bodyPr vert="horz" wrap="square"/>
                    <a:lstStyle/>
                    <a:p>
                      <a:pPr algn="l" fontAlgn="ctr">
                        <a:lnSpc>
                          <a:spcPct val="100000"/>
                        </a:lnSpc>
                      </a:pPr>
                      <a:r>
                        <a:rPr lang="zh-CN" sz="2800" kern="100" spc="40">
                          <a:effectLst/>
                        </a:rPr>
                        <a:t>全称肯定判断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所有</a:t>
                      </a:r>
                      <a:r>
                        <a:rPr lang="en-US" sz="2800" kern="100" spc="40">
                          <a:effectLst/>
                        </a:rPr>
                        <a:t>(</a:t>
                      </a:r>
                      <a:r>
                        <a:rPr lang="zh-CN" sz="2800" kern="100" spc="40">
                          <a:effectLst/>
                        </a:rPr>
                        <a:t>一切</a:t>
                      </a: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商品</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是</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有价值的</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22699475"/>
                  </a:ext>
                </a:extLst>
              </a:tr>
              <a:tr h="0">
                <a:tc>
                  <a:txBody>
                    <a:bodyPr vert="horz" wrap="square"/>
                    <a:lstStyle/>
                    <a:p>
                      <a:pPr algn="l" fontAlgn="ctr">
                        <a:lnSpc>
                          <a:spcPct val="100000"/>
                        </a:lnSpc>
                      </a:pPr>
                      <a:r>
                        <a:rPr lang="zh-CN" sz="2800" kern="100" spc="40">
                          <a:effectLst/>
                        </a:rPr>
                        <a:t>全称否定判断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所有</a:t>
                      </a:r>
                      <a:r>
                        <a:rPr lang="en-US" sz="2800" kern="100" spc="40">
                          <a:effectLst/>
                        </a:rPr>
                        <a:t>(</a:t>
                      </a:r>
                      <a:r>
                        <a:rPr lang="zh-CN" sz="2800" kern="100" spc="40">
                          <a:effectLst/>
                        </a:rPr>
                        <a:t>一切</a:t>
                      </a:r>
                      <a:r>
                        <a:rPr lang="en-US" sz="2800" kern="100" spc="40">
                          <a:effectLst/>
                        </a:rPr>
                        <a:t>)</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理论</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不是</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检验真理的标准</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15557137"/>
                  </a:ext>
                </a:extLst>
              </a:tr>
              <a:tr h="0">
                <a:tc>
                  <a:txBody>
                    <a:bodyPr vert="horz" wrap="square"/>
                    <a:lstStyle/>
                    <a:p>
                      <a:pPr algn="l" fontAlgn="ctr">
                        <a:lnSpc>
                          <a:spcPct val="100000"/>
                        </a:lnSpc>
                      </a:pPr>
                      <a:r>
                        <a:rPr lang="zh-CN" sz="2800" kern="100" spc="40">
                          <a:effectLst/>
                        </a:rPr>
                        <a:t>特称肯定判断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有些</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中学生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是</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共青团员</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83620516"/>
                  </a:ext>
                </a:extLst>
              </a:tr>
              <a:tr h="0">
                <a:tc>
                  <a:txBody>
                    <a:bodyPr vert="horz" wrap="square"/>
                    <a:lstStyle/>
                    <a:p>
                      <a:pPr algn="l" fontAlgn="ctr">
                        <a:lnSpc>
                          <a:spcPct val="100000"/>
                        </a:lnSpc>
                      </a:pPr>
                      <a:r>
                        <a:rPr lang="zh-CN" sz="2800" kern="100" spc="40">
                          <a:effectLst/>
                        </a:rPr>
                        <a:t>特称否定判断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有些</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中学生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不是</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球迷</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41075863"/>
                  </a:ext>
                </a:extLst>
              </a:tr>
              <a:tr h="0">
                <a:tc>
                  <a:txBody>
                    <a:bodyPr vert="horz" wrap="square"/>
                    <a:lstStyle/>
                    <a:p>
                      <a:pPr algn="l" fontAlgn="ctr">
                        <a:lnSpc>
                          <a:spcPct val="100000"/>
                        </a:lnSpc>
                      </a:pPr>
                      <a:r>
                        <a:rPr lang="zh-CN" sz="2800" kern="100" spc="40">
                          <a:effectLst/>
                        </a:rPr>
                        <a:t>单称肯定判断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en-US" sz="2800" kern="100" spc="40">
                          <a:effectLst/>
                        </a:rPr>
                        <a:t> </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岳飞</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是</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民族英雄</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11152185"/>
                  </a:ext>
                </a:extLst>
              </a:tr>
              <a:tr h="0">
                <a:tc>
                  <a:txBody>
                    <a:bodyPr vert="horz" wrap="square"/>
                    <a:lstStyle/>
                    <a:p>
                      <a:pPr algn="l" fontAlgn="ctr">
                        <a:lnSpc>
                          <a:spcPct val="100000"/>
                        </a:lnSpc>
                      </a:pPr>
                      <a:r>
                        <a:rPr lang="zh-CN" sz="2800" kern="100" spc="40">
                          <a:effectLst/>
                        </a:rPr>
                        <a:t>单称否定判断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en-US" sz="2800" kern="100" spc="40">
                          <a:effectLst/>
                        </a:rPr>
                        <a:t> </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这个人</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不是</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小学生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09456613"/>
                  </a:ext>
                </a:extLst>
              </a:tr>
            </a:tbl>
          </a:graphicData>
        </a:graphic>
      </p:graphicFrame>
    </p:spTree>
    <p:extLst>
      <p:ext uri="{BB962C8B-B14F-4D97-AF65-F5344CB8AC3E}">
        <p14:creationId xmlns:p14="http://schemas.microsoft.com/office/powerpoint/2010/main" val="231428552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一、正确运用性质判断</a:t>
            </a:r>
          </a:p>
        </p:txBody>
      </p:sp>
      <p:sp>
        <p:nvSpPr>
          <p:cNvPr id="8" name="文本框 7">
            <a:extLst>
              <a:ext uri="{FF2B5EF4-FFF2-40B4-BE49-F238E27FC236}">
                <a16:creationId xmlns:a16="http://schemas.microsoft.com/office/drawing/2014/main" id="{A9A5236D-23DB-416C-8ACE-B1C471A42A59}"/>
              </a:ext>
            </a:extLst>
          </p:cNvPr>
          <p:cNvSpPr txBox="1"/>
          <p:nvPr>
            <p:custDataLst>
              <p:tags r:id="rId9"/>
            </p:custDataLst>
          </p:nvPr>
        </p:nvSpPr>
        <p:spPr>
          <a:xfrm>
            <a:off x="525262" y="1840062"/>
            <a:ext cx="11141475" cy="1815882"/>
          </a:xfrm>
          <a:prstGeom prst="rect">
            <a:avLst/>
          </a:prstGeom>
          <a:noFill/>
        </p:spPr>
        <p:txBody>
          <a:bodyPr wrap="square">
            <a:spAutoFit/>
          </a:bodyPr>
          <a:lstStyle/>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提醒：并非所有判断都需要量项</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全称判断、特称判断需要量项。</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单称判断不需要量项，而是由主项、联项和谓项三部分构成。</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8105705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一、正确运用性质判断</a:t>
            </a:r>
          </a:p>
        </p:txBody>
      </p:sp>
      <p:sp>
        <p:nvSpPr>
          <p:cNvPr id="8" name="文本框 7">
            <a:extLst>
              <a:ext uri="{FF2B5EF4-FFF2-40B4-BE49-F238E27FC236}">
                <a16:creationId xmlns:a16="http://schemas.microsoft.com/office/drawing/2014/main" id="{E3863425-4B20-4EBF-B7FD-5A6553303835}"/>
              </a:ext>
            </a:extLst>
          </p:cNvPr>
          <p:cNvSpPr txBox="1"/>
          <p:nvPr>
            <p:custDataLst>
              <p:tags r:id="rId9"/>
            </p:custDataLst>
          </p:nvPr>
        </p:nvSpPr>
        <p:spPr>
          <a:xfrm>
            <a:off x="674377" y="1707845"/>
            <a:ext cx="11141475" cy="4247317"/>
          </a:xfrm>
          <a:prstGeom prst="rect">
            <a:avLst/>
          </a:prstGeom>
          <a:noFill/>
        </p:spPr>
        <p:txBody>
          <a:bodyPr wrap="square">
            <a:spAutoFit/>
          </a:bodyPr>
          <a:lstStyle/>
          <a:p>
            <a:pPr algn="l" fontAlgn="ct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拓展：运用性质判断常见的错误</a:t>
            </a:r>
            <a:endParaRPr lang="zh-CN" altLang="zh-CN"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．我们强调运用性质判断</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质</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量</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要准确，凡</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质</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量</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不准确的性质判断都是错误的。常见的错误有以下三种：</a:t>
            </a:r>
            <a:endParaRPr lang="zh-CN" altLang="zh-CN"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1</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）主谓失合。例如，</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中学生是人生的重要阶段</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，这个判断的主项</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中学生</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指的是人，而谓项</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阶段</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指的是时间、时期。二者不是同一个范畴，外延上不可能有任何联系。这样的错误叫作主谓失合。</a:t>
            </a:r>
            <a:endParaRPr lang="zh-CN" altLang="zh-CN"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2</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）断定过量。例如，</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所有的金属都是固体</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，这个判断使用了全称量词，是全称判断。事实上，并不是每一种金属都是固体，如水银就不是固体。这个判断的错误是量项对主项的限定过大。这种错误叫作</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断定过量</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。在运用性质判断的时候，一定要注意</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慎用全称</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当我们不能确定是否主项中的所有对象都具有某种性质时，就应当运用特称判断。即使客观上主项中的所有对象都具有某种性质，用特称判断表达也没有错误。例如，一个人并不知道是不是所有的金属都是导体的时候，用了</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有些金属是导体</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这样一个特称判断，尽管客观上每一种金属都是导体，这个特称判断也没有错。</a:t>
            </a:r>
            <a:endParaRPr lang="zh-CN" altLang="zh-CN"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3</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）误用多重否定。最简单的肯定或否定一般不会用错。有时，为了表达强烈的语气，往往用双重否定，或者为了特殊的表达意图，使用三重否定，这时候就应当格外小心。例如，</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没有谁不愿意看到自己的国家不安定</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，这句话等于</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谁都愿意看到自己的国家不安定</a:t>
            </a:r>
            <a:r>
              <a:rPr lang="en-US"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。这大概与说话者的本意正好相反。</a:t>
            </a:r>
            <a:endParaRPr lang="zh-CN" altLang="zh-CN"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正确进行性质判断的要求：不能缺少主项和谓项；避免主项和谓项配合不当；准确地使用量项和联项。</a:t>
            </a:r>
            <a:endParaRPr lang="zh-CN" altLang="zh-CN"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4490702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二、正确运用关系判断</a:t>
            </a:r>
          </a:p>
        </p:txBody>
      </p:sp>
      <p:sp>
        <p:nvSpPr>
          <p:cNvPr id="8" name="文本框 7">
            <a:extLst>
              <a:ext uri="{FF2B5EF4-FFF2-40B4-BE49-F238E27FC236}">
                <a16:creationId xmlns:a16="http://schemas.microsoft.com/office/drawing/2014/main" id="{C489FCF1-5F86-4739-86F1-505EAB5AAB0E}"/>
              </a:ext>
            </a:extLst>
          </p:cNvPr>
          <p:cNvSpPr txBox="1"/>
          <p:nvPr>
            <p:custDataLst>
              <p:tags r:id="rId9"/>
            </p:custDataLst>
          </p:nvPr>
        </p:nvSpPr>
        <p:spPr>
          <a:xfrm>
            <a:off x="813786" y="1728371"/>
            <a:ext cx="10564427" cy="2246769"/>
          </a:xfrm>
          <a:prstGeom prst="rect">
            <a:avLst/>
          </a:prstGeom>
          <a:noFill/>
        </p:spPr>
        <p:txBody>
          <a:bodyPr wrap="square">
            <a:spAutoFit/>
          </a:bodyPr>
          <a:lstStyle/>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．含义：</a:t>
            </a:r>
            <a:endPar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断定认识对象之间</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关系</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的判断，叫作关系判断。</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．构成：</a:t>
            </a:r>
            <a:endParaRPr lang="en-US"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关系者项、关系项和量项。表示关系</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承担者</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的叫作关系者项；表示关系者之间关系的叫作关系项；表示关系者项范围的叫作量项。</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6819179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二、正确运用关系判断</a:t>
            </a:r>
          </a:p>
        </p:txBody>
      </p:sp>
      <p:sp>
        <p:nvSpPr>
          <p:cNvPr id="8" name="文本框 7">
            <a:extLst>
              <a:ext uri="{FF2B5EF4-FFF2-40B4-BE49-F238E27FC236}">
                <a16:creationId xmlns:a16="http://schemas.microsoft.com/office/drawing/2014/main" id="{9905E238-121D-4869-8C4F-1DFB789BBC72}"/>
              </a:ext>
            </a:extLst>
          </p:cNvPr>
          <p:cNvSpPr txBox="1"/>
          <p:nvPr>
            <p:custDataLst>
              <p:tags r:id="rId9"/>
            </p:custDataLst>
          </p:nvPr>
        </p:nvSpPr>
        <p:spPr>
          <a:xfrm>
            <a:off x="288468" y="1489771"/>
            <a:ext cx="11683014" cy="954107"/>
          </a:xfrm>
          <a:prstGeom prst="rect">
            <a:avLst/>
          </a:prstGeom>
          <a:noFill/>
        </p:spPr>
        <p:txBody>
          <a:bodyPr wrap="square">
            <a:spAutoFit/>
          </a:bodyPr>
          <a:lstStyle/>
          <a:p>
            <a:pPr algn="l" fontAlgn="ct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3</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．分类</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事物具有多种多样的关系。</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关系的性质</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可分为</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对称性</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关系和</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传递性</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关系。</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62DC29FD-543D-41A2-B466-B3E61CBE0A75}"/>
              </a:ext>
            </a:extLst>
          </p:cNvPr>
          <p:cNvGraphicFramePr>
            <a:graphicFrameLocks noGrp="1"/>
          </p:cNvGraphicFramePr>
          <p:nvPr>
            <p:custDataLst>
              <p:tags r:id="rId10"/>
            </p:custDataLst>
            <p:extLst>
              <p:ext uri="{D42A27DB-BD31-4B8C-83A1-F6EECF244321}">
                <p14:modId xmlns:p14="http://schemas.microsoft.com/office/powerpoint/2010/main" val="2077004733"/>
              </p:ext>
            </p:extLst>
          </p:nvPr>
        </p:nvGraphicFramePr>
        <p:xfrm>
          <a:off x="397099" y="2481545"/>
          <a:ext cx="11367912" cy="4023359"/>
        </p:xfrm>
        <a:graphic>
          <a:graphicData uri="http://schemas.openxmlformats.org/drawingml/2006/table">
            <a:tbl>
              <a:tblPr firstRow="1" firstCol="1" bandRow="1">
                <a:tableStyleId>{5C22544A-7EE6-4342-B048-85BDC9FD1C3A}</a:tableStyleId>
              </a:tblPr>
              <a:tblGrid>
                <a:gridCol w="483890">
                  <a:extLst>
                    <a:ext uri="{9D8B030D-6E8A-4147-A177-3AD203B41FA5}">
                      <a16:colId xmlns:a16="http://schemas.microsoft.com/office/drawing/2014/main" val="3780411479"/>
                    </a:ext>
                  </a:extLst>
                </a:gridCol>
                <a:gridCol w="4492101">
                  <a:extLst>
                    <a:ext uri="{9D8B030D-6E8A-4147-A177-3AD203B41FA5}">
                      <a16:colId xmlns:a16="http://schemas.microsoft.com/office/drawing/2014/main" val="11084663"/>
                    </a:ext>
                  </a:extLst>
                </a:gridCol>
                <a:gridCol w="6391921">
                  <a:extLst>
                    <a:ext uri="{9D8B030D-6E8A-4147-A177-3AD203B41FA5}">
                      <a16:colId xmlns:a16="http://schemas.microsoft.com/office/drawing/2014/main" val="1949283148"/>
                    </a:ext>
                  </a:extLst>
                </a:gridCol>
              </a:tblGrid>
              <a:tr h="159634">
                <a:tc>
                  <a:txBody>
                    <a:bodyPr vert="horz" wrap="square"/>
                    <a:lstStyle/>
                    <a:p>
                      <a:pPr algn="l" fontAlgn="ctr">
                        <a:lnSpc>
                          <a:spcPct val="150000"/>
                        </a:lnSpc>
                      </a:pPr>
                      <a:r>
                        <a:rPr lang="en-US" sz="1100" kern="100" spc="40">
                          <a:effectLst/>
                        </a:rPr>
                        <a:t> </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tc>
                  <a:txBody>
                    <a:bodyPr vert="horz" wrap="square"/>
                    <a:lstStyle/>
                    <a:p>
                      <a:pPr algn="l" fontAlgn="ctr">
                        <a:lnSpc>
                          <a:spcPct val="150000"/>
                        </a:lnSpc>
                      </a:pPr>
                      <a:r>
                        <a:rPr lang="zh-CN" sz="1100" kern="100" spc="40">
                          <a:effectLst/>
                        </a:rPr>
                        <a:t>类型</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tc>
                  <a:txBody>
                    <a:bodyPr vert="horz" wrap="square"/>
                    <a:lstStyle/>
                    <a:p>
                      <a:pPr algn="l" fontAlgn="ctr">
                        <a:lnSpc>
                          <a:spcPct val="150000"/>
                        </a:lnSpc>
                      </a:pPr>
                      <a:r>
                        <a:rPr lang="zh-CN" sz="1100" kern="100" spc="40">
                          <a:effectLst/>
                        </a:rPr>
                        <a:t>举例</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extLst>
                  <a:ext uri="{0D108BD9-81ED-4DB2-BD59-A6C34878D82A}">
                    <a16:rowId xmlns:a16="http://schemas.microsoft.com/office/drawing/2014/main" val="4014764133"/>
                  </a:ext>
                </a:extLst>
              </a:tr>
              <a:tr h="383072">
                <a:tc rowSpan="3">
                  <a:txBody>
                    <a:bodyPr vert="horz" wrap="square"/>
                    <a:lstStyle/>
                    <a:p>
                      <a:pPr algn="l" fontAlgn="ctr">
                        <a:lnSpc>
                          <a:spcPct val="150000"/>
                        </a:lnSpc>
                      </a:pPr>
                      <a:r>
                        <a:rPr lang="zh-CN" sz="1100" kern="100" spc="40">
                          <a:effectLst/>
                        </a:rPr>
                        <a:t>对称性关系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tc>
                  <a:txBody>
                    <a:bodyPr vert="horz" wrap="square"/>
                    <a:lstStyle/>
                    <a:p>
                      <a:pPr algn="l" fontAlgn="ctr">
                        <a:lnSpc>
                          <a:spcPct val="150000"/>
                        </a:lnSpc>
                      </a:pPr>
                      <a:r>
                        <a:rPr lang="zh-CN" sz="1100" kern="100" spc="40">
                          <a:effectLst/>
                        </a:rPr>
                        <a:t>对称关系：一对象对另一对象具有某种关系，另一对象对这一对象还具有那种关系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tc>
                  <a:txBody>
                    <a:bodyPr vert="horz" wrap="square"/>
                    <a:lstStyle/>
                    <a:p>
                      <a:pPr algn="l" fontAlgn="ctr">
                        <a:lnSpc>
                          <a:spcPct val="150000"/>
                        </a:lnSpc>
                      </a:pPr>
                      <a:r>
                        <a:rPr lang="zh-CN" sz="1100" kern="100" spc="40">
                          <a:effectLst/>
                        </a:rPr>
                        <a:t>甲是乙的同学，则乙也是甲的同学，同学关系就是对称关系；月球与地球的距离和地球与月球的距离是相同的，它们之间的关系也是对称关系。其他如“相同关系”“相等关系”“交叉关系”等，也都是对称关系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extLst>
                  <a:ext uri="{0D108BD9-81ED-4DB2-BD59-A6C34878D82A}">
                    <a16:rowId xmlns:a16="http://schemas.microsoft.com/office/drawing/2014/main" val="77133735"/>
                  </a:ext>
                </a:extLst>
              </a:tr>
              <a:tr h="186432">
                <a:tc vMerge="1">
                  <a:txBody>
                    <a:bodyPr vert="horz" wrap="square"/>
                    <a:lstStyle/>
                    <a:p>
                      <a:endParaRPr lang="zh-CN" altLang="en-US"/>
                    </a:p>
                  </a:txBody>
                  <a:tcPr/>
                </a:tc>
                <a:tc>
                  <a:txBody>
                    <a:bodyPr vert="horz" wrap="square"/>
                    <a:lstStyle/>
                    <a:p>
                      <a:pPr algn="l" fontAlgn="ctr">
                        <a:lnSpc>
                          <a:spcPct val="150000"/>
                        </a:lnSpc>
                      </a:pPr>
                      <a:r>
                        <a:rPr lang="zh-CN" sz="1100" kern="100" spc="40">
                          <a:effectLst/>
                        </a:rPr>
                        <a:t>反对称关系：另一对象对这一对象不再具有那种关系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tc>
                  <a:txBody>
                    <a:bodyPr vert="horz" wrap="square"/>
                    <a:lstStyle/>
                    <a:p>
                      <a:pPr algn="l" fontAlgn="ctr">
                        <a:lnSpc>
                          <a:spcPct val="150000"/>
                        </a:lnSpc>
                      </a:pPr>
                      <a:r>
                        <a:rPr lang="zh-CN" sz="1100" kern="100" spc="40">
                          <a:effectLst/>
                        </a:rPr>
                        <a:t>地球大于月球，则就不可能月球大于地球。其他如</a:t>
                      </a:r>
                      <a:r>
                        <a:rPr lang="en-US" sz="1100" kern="100" spc="40">
                          <a:effectLst/>
                        </a:rPr>
                        <a:t>“</a:t>
                      </a:r>
                      <a:r>
                        <a:rPr lang="zh-CN" sz="1100" kern="100" spc="40">
                          <a:effectLst/>
                        </a:rPr>
                        <a:t>小于关系</a:t>
                      </a:r>
                      <a:r>
                        <a:rPr lang="en-US" sz="1100" kern="100" spc="40">
                          <a:effectLst/>
                        </a:rPr>
                        <a:t>”“</a:t>
                      </a:r>
                      <a:r>
                        <a:rPr lang="zh-CN" sz="1100" kern="100" spc="40">
                          <a:effectLst/>
                        </a:rPr>
                        <a:t>重于关系</a:t>
                      </a:r>
                      <a:r>
                        <a:rPr lang="en-US" sz="1100" kern="100" spc="40">
                          <a:effectLst/>
                        </a:rPr>
                        <a:t>”“</a:t>
                      </a:r>
                      <a:r>
                        <a:rPr lang="zh-CN" sz="1100" kern="100" spc="40">
                          <a:effectLst/>
                        </a:rPr>
                        <a:t>少于关系</a:t>
                      </a:r>
                      <a:r>
                        <a:rPr lang="en-US" sz="1100" kern="100" spc="40">
                          <a:effectLst/>
                        </a:rPr>
                        <a:t>”“</a:t>
                      </a:r>
                      <a:r>
                        <a:rPr lang="zh-CN" sz="1100" kern="100" spc="40">
                          <a:effectLst/>
                        </a:rPr>
                        <a:t>侵略</a:t>
                      </a:r>
                      <a:r>
                        <a:rPr lang="en-US" sz="1100" kern="100" spc="40">
                          <a:effectLst/>
                        </a:rPr>
                        <a:t>”“</a:t>
                      </a:r>
                      <a:r>
                        <a:rPr lang="zh-CN" sz="1100" kern="100" spc="40">
                          <a:effectLst/>
                        </a:rPr>
                        <a:t>剥削</a:t>
                      </a:r>
                      <a:r>
                        <a:rPr lang="en-US" sz="1100" kern="100" spc="40">
                          <a:effectLst/>
                        </a:rPr>
                        <a:t>”“</a:t>
                      </a:r>
                      <a:r>
                        <a:rPr lang="zh-CN" sz="1100" kern="100" spc="40">
                          <a:effectLst/>
                        </a:rPr>
                        <a:t>在</a:t>
                      </a:r>
                      <a:r>
                        <a:rPr lang="en-US" sz="1100" kern="100" spc="40">
                          <a:effectLst/>
                        </a:rPr>
                        <a:t>……</a:t>
                      </a:r>
                      <a:r>
                        <a:rPr lang="zh-CN" sz="1100" kern="100" spc="40">
                          <a:effectLst/>
                        </a:rPr>
                        <a:t>之上</a:t>
                      </a:r>
                      <a:r>
                        <a:rPr lang="en-US" sz="1100" kern="100" spc="40">
                          <a:effectLst/>
                        </a:rPr>
                        <a:t>”</a:t>
                      </a:r>
                      <a:r>
                        <a:rPr lang="zh-CN" sz="1100" kern="100" spc="40">
                          <a:effectLst/>
                        </a:rPr>
                        <a:t>等关系，也都是反对称关系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extLst>
                  <a:ext uri="{0D108BD9-81ED-4DB2-BD59-A6C34878D82A}">
                    <a16:rowId xmlns:a16="http://schemas.microsoft.com/office/drawing/2014/main" val="2414608266"/>
                  </a:ext>
                </a:extLst>
              </a:tr>
              <a:tr h="523782">
                <a:tc vMerge="1">
                  <a:txBody>
                    <a:bodyPr vert="horz" wrap="square"/>
                    <a:lstStyle/>
                    <a:p>
                      <a:endParaRPr lang="zh-CN" altLang="en-US"/>
                    </a:p>
                  </a:txBody>
                  <a:tcPr/>
                </a:tc>
                <a:tc>
                  <a:txBody>
                    <a:bodyPr vert="horz" wrap="square"/>
                    <a:lstStyle/>
                    <a:p>
                      <a:pPr algn="l" fontAlgn="ctr">
                        <a:lnSpc>
                          <a:spcPct val="150000"/>
                        </a:lnSpc>
                      </a:pPr>
                      <a:r>
                        <a:rPr lang="zh-CN" sz="1100" kern="100" spc="40">
                          <a:effectLst/>
                        </a:rPr>
                        <a:t>偶对称关系：另一对象对这一对象在有的情况下具有那种关系、在有的情况下不具有那种关系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tc>
                  <a:txBody>
                    <a:bodyPr vert="horz" wrap="square"/>
                    <a:lstStyle/>
                    <a:p>
                      <a:pPr algn="l" fontAlgn="ctr">
                        <a:lnSpc>
                          <a:spcPct val="150000"/>
                        </a:lnSpc>
                      </a:pPr>
                      <a:r>
                        <a:rPr lang="zh-CN" sz="1100" kern="100" spc="40">
                          <a:effectLst/>
                        </a:rPr>
                        <a:t>张三佩服李四。这里的</a:t>
                      </a:r>
                      <a:r>
                        <a:rPr lang="en-US" sz="1100" kern="100" spc="40">
                          <a:effectLst/>
                        </a:rPr>
                        <a:t>“</a:t>
                      </a:r>
                      <a:r>
                        <a:rPr lang="zh-CN" sz="1100" kern="100" spc="40">
                          <a:effectLst/>
                        </a:rPr>
                        <a:t>佩服</a:t>
                      </a:r>
                      <a:r>
                        <a:rPr lang="en-US" sz="1100" kern="100" spc="40">
                          <a:effectLst/>
                        </a:rPr>
                        <a:t>”</a:t>
                      </a:r>
                      <a:r>
                        <a:rPr lang="zh-CN" sz="1100" kern="100" spc="40">
                          <a:effectLst/>
                        </a:rPr>
                        <a:t>关系就既不是对称的，也不是反对称的。因为，当张三佩服李四时，李四可能佩服张三，也可能不佩服张三。因此，“佩服</a:t>
                      </a:r>
                      <a:r>
                        <a:rPr lang="en-US" sz="1100" kern="100" spc="40">
                          <a:effectLst/>
                        </a:rPr>
                        <a:t>”</a:t>
                      </a:r>
                      <a:r>
                        <a:rPr lang="zh-CN" sz="1100" kern="100" spc="40">
                          <a:effectLst/>
                        </a:rPr>
                        <a:t>就是一种偶对称关系。其他如</a:t>
                      </a:r>
                      <a:r>
                        <a:rPr lang="en-US" sz="1100" kern="100" spc="40">
                          <a:effectLst/>
                        </a:rPr>
                        <a:t>“</a:t>
                      </a:r>
                      <a:r>
                        <a:rPr lang="zh-CN" sz="1100" kern="100" spc="40">
                          <a:effectLst/>
                        </a:rPr>
                        <a:t>认识</a:t>
                      </a:r>
                      <a:r>
                        <a:rPr lang="en-US" sz="1100" kern="100" spc="40">
                          <a:effectLst/>
                        </a:rPr>
                        <a:t>”“</a:t>
                      </a:r>
                      <a:r>
                        <a:rPr lang="zh-CN" sz="1100" kern="100" spc="40">
                          <a:effectLst/>
                        </a:rPr>
                        <a:t>尊重</a:t>
                      </a:r>
                      <a:r>
                        <a:rPr lang="en-US" sz="1100" kern="100" spc="40">
                          <a:effectLst/>
                        </a:rPr>
                        <a:t>”“</a:t>
                      </a:r>
                      <a:r>
                        <a:rPr lang="zh-CN" sz="1100" kern="100" spc="40">
                          <a:effectLst/>
                        </a:rPr>
                        <a:t>喜欢</a:t>
                      </a:r>
                      <a:r>
                        <a:rPr lang="en-US" sz="1100" kern="100" spc="40">
                          <a:effectLst/>
                        </a:rPr>
                        <a:t>”“</a:t>
                      </a:r>
                      <a:r>
                        <a:rPr lang="zh-CN" sz="1100" kern="100" spc="40">
                          <a:effectLst/>
                        </a:rPr>
                        <a:t>赞美</a:t>
                      </a:r>
                      <a:r>
                        <a:rPr lang="en-US" sz="1100" kern="100" spc="40">
                          <a:effectLst/>
                        </a:rPr>
                        <a:t>”“</a:t>
                      </a:r>
                      <a:r>
                        <a:rPr lang="zh-CN" sz="1100" kern="100" spc="40">
                          <a:effectLst/>
                        </a:rPr>
                        <a:t>信任</a:t>
                      </a:r>
                      <a:r>
                        <a:rPr lang="en-US" sz="1100" kern="100" spc="40">
                          <a:effectLst/>
                        </a:rPr>
                        <a:t>”“</a:t>
                      </a:r>
                      <a:r>
                        <a:rPr lang="zh-CN" sz="1100" kern="100" spc="40">
                          <a:effectLst/>
                        </a:rPr>
                        <a:t>志愿”“帮助”等关系，都是偶对称关系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extLst>
                  <a:ext uri="{0D108BD9-81ED-4DB2-BD59-A6C34878D82A}">
                    <a16:rowId xmlns:a16="http://schemas.microsoft.com/office/drawing/2014/main" val="425784151"/>
                  </a:ext>
                </a:extLst>
              </a:tr>
              <a:tr h="106532">
                <a:tc rowSpan="3">
                  <a:txBody>
                    <a:bodyPr vert="horz" wrap="square"/>
                    <a:lstStyle/>
                    <a:p>
                      <a:pPr algn="l" fontAlgn="ctr">
                        <a:lnSpc>
                          <a:spcPct val="150000"/>
                        </a:lnSpc>
                      </a:pPr>
                      <a:r>
                        <a:rPr lang="zh-CN" sz="1100" kern="100" spc="40">
                          <a:effectLst/>
                        </a:rPr>
                        <a:t>传递性关系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tc>
                  <a:txBody>
                    <a:bodyPr vert="horz" wrap="square"/>
                    <a:lstStyle/>
                    <a:p>
                      <a:pPr algn="l" fontAlgn="ctr">
                        <a:lnSpc>
                          <a:spcPct val="150000"/>
                        </a:lnSpc>
                      </a:pPr>
                      <a:r>
                        <a:rPr lang="zh-CN" sz="1100" kern="100" spc="40">
                          <a:effectLst/>
                        </a:rPr>
                        <a:t>传递关系：一对象对另一对象具有某种关系，另一对象对第三个对象也具有那种关系，该对象与第三个对象之间还具有那种关系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tc>
                  <a:txBody>
                    <a:bodyPr vert="horz" wrap="square"/>
                    <a:lstStyle/>
                    <a:p>
                      <a:pPr algn="l" fontAlgn="ctr">
                        <a:lnSpc>
                          <a:spcPct val="150000"/>
                        </a:lnSpc>
                      </a:pPr>
                      <a:r>
                        <a:rPr lang="zh-CN" sz="1100" kern="100" spc="40">
                          <a:effectLst/>
                        </a:rPr>
                        <a:t>长江比黄河长，而黄河比黑龙江长，因而，长江比黑龙江长。在这个例子中，“比</a:t>
                      </a:r>
                      <a:r>
                        <a:rPr lang="en-US" sz="1100" kern="100" spc="40">
                          <a:effectLst/>
                        </a:rPr>
                        <a:t>……</a:t>
                      </a:r>
                      <a:r>
                        <a:rPr lang="zh-CN" sz="1100" kern="100" spc="40">
                          <a:effectLst/>
                        </a:rPr>
                        <a:t>比</a:t>
                      </a:r>
                      <a:r>
                        <a:rPr lang="en-US" sz="1100" kern="100" spc="40">
                          <a:effectLst/>
                        </a:rPr>
                        <a:t>”</a:t>
                      </a:r>
                      <a:r>
                        <a:rPr lang="zh-CN" sz="1100" kern="100" spc="40">
                          <a:effectLst/>
                        </a:rPr>
                        <a:t>是一种传递关系。其他如</a:t>
                      </a:r>
                      <a:r>
                        <a:rPr lang="en-US" sz="1100" kern="100" spc="40">
                          <a:effectLst/>
                        </a:rPr>
                        <a:t>“</a:t>
                      </a:r>
                      <a:r>
                        <a:rPr lang="zh-CN" sz="1100" kern="100" spc="40">
                          <a:effectLst/>
                        </a:rPr>
                        <a:t>小于</a:t>
                      </a:r>
                      <a:r>
                        <a:rPr lang="en-US" sz="1100" kern="100" spc="40">
                          <a:effectLst/>
                        </a:rPr>
                        <a:t>”“</a:t>
                      </a:r>
                      <a:r>
                        <a:rPr lang="zh-CN" sz="1100" kern="100" spc="40">
                          <a:effectLst/>
                        </a:rPr>
                        <a:t>大于</a:t>
                      </a:r>
                      <a:r>
                        <a:rPr lang="en-US" sz="1100" kern="100" spc="40">
                          <a:effectLst/>
                        </a:rPr>
                        <a:t>”“</a:t>
                      </a:r>
                      <a:r>
                        <a:rPr lang="zh-CN" sz="1100" kern="100" spc="40">
                          <a:effectLst/>
                        </a:rPr>
                        <a:t>在</a:t>
                      </a:r>
                      <a:r>
                        <a:rPr lang="en-US" sz="1100" kern="100" spc="40">
                          <a:effectLst/>
                        </a:rPr>
                        <a:t>……</a:t>
                      </a:r>
                      <a:r>
                        <a:rPr lang="zh-CN" sz="1100" kern="100" spc="40">
                          <a:effectLst/>
                        </a:rPr>
                        <a:t>之前</a:t>
                      </a:r>
                      <a:r>
                        <a:rPr lang="en-US" sz="1100" kern="100" spc="40">
                          <a:effectLst/>
                        </a:rPr>
                        <a:t>”“</a:t>
                      </a:r>
                      <a:r>
                        <a:rPr lang="zh-CN" sz="1100" kern="100" spc="40">
                          <a:effectLst/>
                        </a:rPr>
                        <a:t>在</a:t>
                      </a:r>
                      <a:r>
                        <a:rPr lang="en-US" sz="1100" kern="100" spc="40">
                          <a:effectLst/>
                        </a:rPr>
                        <a:t>……</a:t>
                      </a:r>
                      <a:r>
                        <a:rPr lang="zh-CN" sz="1100" kern="100" spc="40">
                          <a:effectLst/>
                        </a:rPr>
                        <a:t>之后</a:t>
                      </a:r>
                      <a:r>
                        <a:rPr lang="en-US" sz="1100" kern="100" spc="40">
                          <a:effectLst/>
                        </a:rPr>
                        <a:t>”“</a:t>
                      </a:r>
                      <a:r>
                        <a:rPr lang="zh-CN" sz="1100" kern="100" spc="40">
                          <a:effectLst/>
                        </a:rPr>
                        <a:t>早于</a:t>
                      </a:r>
                      <a:r>
                        <a:rPr lang="en-US" sz="1100" kern="100" spc="40">
                          <a:effectLst/>
                        </a:rPr>
                        <a:t>”“</a:t>
                      </a:r>
                      <a:r>
                        <a:rPr lang="zh-CN" sz="1100" kern="100" spc="40">
                          <a:effectLst/>
                        </a:rPr>
                        <a:t>晚于</a:t>
                      </a:r>
                      <a:r>
                        <a:rPr lang="en-US" sz="1100" kern="100" spc="40">
                          <a:effectLst/>
                        </a:rPr>
                        <a:t>”“</a:t>
                      </a:r>
                      <a:r>
                        <a:rPr lang="zh-CN" sz="1100" kern="100" spc="40">
                          <a:effectLst/>
                        </a:rPr>
                        <a:t>相等</a:t>
                      </a:r>
                      <a:r>
                        <a:rPr lang="en-US" sz="1100" kern="100" spc="40">
                          <a:effectLst/>
                        </a:rPr>
                        <a:t>”“</a:t>
                      </a:r>
                      <a:r>
                        <a:rPr lang="zh-CN" sz="1100" kern="100" spc="40">
                          <a:effectLst/>
                        </a:rPr>
                        <a:t>平行</a:t>
                      </a:r>
                      <a:r>
                        <a:rPr lang="en-US" sz="1100" kern="100" spc="40">
                          <a:effectLst/>
                        </a:rPr>
                        <a:t>”“</a:t>
                      </a:r>
                      <a:r>
                        <a:rPr lang="zh-CN" sz="1100" kern="100" spc="40">
                          <a:effectLst/>
                        </a:rPr>
                        <a:t>包含</a:t>
                      </a:r>
                      <a:r>
                        <a:rPr lang="en-US" sz="1100" kern="100" spc="40">
                          <a:effectLst/>
                        </a:rPr>
                        <a:t>”</a:t>
                      </a:r>
                      <a:r>
                        <a:rPr lang="zh-CN" sz="1100" kern="100" spc="40">
                          <a:effectLst/>
                        </a:rPr>
                        <a:t>等，都可构成传递关系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extLst>
                  <a:ext uri="{0D108BD9-81ED-4DB2-BD59-A6C34878D82A}">
                    <a16:rowId xmlns:a16="http://schemas.microsoft.com/office/drawing/2014/main" val="3212244062"/>
                  </a:ext>
                </a:extLst>
              </a:tr>
              <a:tr h="132721">
                <a:tc vMerge="1">
                  <a:txBody>
                    <a:bodyPr vert="horz" wrap="square"/>
                    <a:lstStyle/>
                    <a:p>
                      <a:endParaRPr lang="zh-CN" altLang="en-US"/>
                    </a:p>
                  </a:txBody>
                  <a:tcPr/>
                </a:tc>
                <a:tc>
                  <a:txBody>
                    <a:bodyPr vert="horz" wrap="square"/>
                    <a:lstStyle/>
                    <a:p>
                      <a:pPr algn="l" fontAlgn="ctr">
                        <a:lnSpc>
                          <a:spcPct val="150000"/>
                        </a:lnSpc>
                      </a:pPr>
                      <a:r>
                        <a:rPr lang="zh-CN" sz="1100" kern="100" spc="40">
                          <a:effectLst/>
                        </a:rPr>
                        <a:t>反传递关系：该对象与第三个对象不再具有那种关系，这种关系被称为反传递关系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tc>
                  <a:txBody>
                    <a:bodyPr vert="horz" wrap="square"/>
                    <a:lstStyle/>
                    <a:p>
                      <a:pPr algn="l" fontAlgn="ctr">
                        <a:lnSpc>
                          <a:spcPct val="150000"/>
                        </a:lnSpc>
                      </a:pPr>
                      <a:r>
                        <a:rPr lang="zh-CN" sz="1100" kern="100" spc="40">
                          <a:effectLst/>
                        </a:rPr>
                        <a:t>甲是乙的母亲，乙是丙的母亲，则不可能甲是丙的母亲。在这里，“是母亲</a:t>
                      </a:r>
                      <a:r>
                        <a:rPr lang="en-US" sz="1100" kern="100" spc="40">
                          <a:effectLst/>
                        </a:rPr>
                        <a:t>”</a:t>
                      </a:r>
                      <a:r>
                        <a:rPr lang="zh-CN" sz="1100" kern="100" spc="40">
                          <a:effectLst/>
                        </a:rPr>
                        <a:t>的关系就是一种反传递关系。其他如</a:t>
                      </a:r>
                      <a:r>
                        <a:rPr lang="en-US" sz="1100" kern="100" spc="40">
                          <a:effectLst/>
                        </a:rPr>
                        <a:t>“</a:t>
                      </a:r>
                      <a:r>
                        <a:rPr lang="zh-CN" sz="1100" kern="100" spc="40">
                          <a:effectLst/>
                        </a:rPr>
                        <a:t>是父亲</a:t>
                      </a:r>
                      <a:r>
                        <a:rPr lang="en-US" sz="1100" kern="100" spc="40">
                          <a:effectLst/>
                        </a:rPr>
                        <a:t>”“</a:t>
                      </a:r>
                      <a:r>
                        <a:rPr lang="zh-CN" sz="1100" kern="100" spc="40">
                          <a:effectLst/>
                        </a:rPr>
                        <a:t>是儿子</a:t>
                      </a:r>
                      <a:r>
                        <a:rPr lang="en-US" sz="1100" kern="100" spc="40">
                          <a:effectLst/>
                        </a:rPr>
                        <a:t>”</a:t>
                      </a:r>
                      <a:r>
                        <a:rPr lang="zh-CN" sz="1100" kern="100" spc="40">
                          <a:effectLst/>
                        </a:rPr>
                        <a:t>等，也都可构成这种传递关系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extLst>
                  <a:ext uri="{0D108BD9-81ED-4DB2-BD59-A6C34878D82A}">
                    <a16:rowId xmlns:a16="http://schemas.microsoft.com/office/drawing/2014/main" val="2262640654"/>
                  </a:ext>
                </a:extLst>
              </a:tr>
              <a:tr h="0">
                <a:tc vMerge="1">
                  <a:txBody>
                    <a:bodyPr vert="horz" wrap="square"/>
                    <a:lstStyle/>
                    <a:p>
                      <a:endParaRPr lang="zh-CN" altLang="en-US"/>
                    </a:p>
                  </a:txBody>
                  <a:tcPr/>
                </a:tc>
                <a:tc>
                  <a:txBody>
                    <a:bodyPr vert="horz" wrap="square"/>
                    <a:lstStyle/>
                    <a:p>
                      <a:pPr algn="l" fontAlgn="ctr">
                        <a:lnSpc>
                          <a:spcPct val="150000"/>
                        </a:lnSpc>
                      </a:pPr>
                      <a:r>
                        <a:rPr lang="zh-CN" sz="1100" kern="100" spc="40">
                          <a:effectLst/>
                        </a:rPr>
                        <a:t>偶传递关系：该对象与第三个对象在有的情况下具有那种关系、在有的情况下不具有那种关系，这种关系被称为偶传递关系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tc>
                  <a:txBody>
                    <a:bodyPr vert="horz" wrap="square"/>
                    <a:lstStyle/>
                    <a:p>
                      <a:pPr algn="l" fontAlgn="ctr">
                        <a:lnSpc>
                          <a:spcPct val="150000"/>
                        </a:lnSpc>
                      </a:pPr>
                      <a:r>
                        <a:rPr lang="zh-CN" sz="1100" kern="100" spc="40">
                          <a:effectLst/>
                        </a:rPr>
                        <a:t>我们不能因为甲喜欢乙，乙喜欢丙，就断定甲一定喜欢丙，因而称偶传递关系</a:t>
                      </a:r>
                      <a:endParaRPr lang="zh-CN" sz="1100" kern="100">
                        <a:effectLst/>
                        <a:latin typeface="等线" panose="02010600030101010101" pitchFamily="2" charset="-122"/>
                        <a:ea typeface="等线" panose="02010600030101010101" pitchFamily="2" charset="-122"/>
                        <a:cs typeface="Times New Roman" panose="02020603050405020304" pitchFamily="18" charset="0"/>
                      </a:endParaRPr>
                    </a:p>
                  </a:txBody>
                  <a:tcPr marL="46046" marR="46046" marT="0" marB="0" anchor="ctr"/>
                </a:tc>
                <a:extLst>
                  <a:ext uri="{0D108BD9-81ED-4DB2-BD59-A6C34878D82A}">
                    <a16:rowId xmlns:a16="http://schemas.microsoft.com/office/drawing/2014/main" val="3166607384"/>
                  </a:ext>
                </a:extLst>
              </a:tr>
            </a:tbl>
          </a:graphicData>
        </a:graphic>
      </p:graphicFrame>
    </p:spTree>
    <p:extLst>
      <p:ext uri="{BB962C8B-B14F-4D97-AF65-F5344CB8AC3E}">
        <p14:creationId xmlns:p14="http://schemas.microsoft.com/office/powerpoint/2010/main" val="184252513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Freeform 5"/>
          <p:cNvSpPr/>
          <p:nvPr>
            <p:custDataLst>
              <p:tags r:id="rId3"/>
            </p:custDataLst>
          </p:nvPr>
        </p:nvSpPr>
        <p:spPr bwMode="auto">
          <a:xfrm>
            <a:off x="1059110" y="996059"/>
            <a:ext cx="2855851" cy="3202129"/>
          </a:xfrm>
          <a:custGeom>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0">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5"/>
          <p:cNvSpPr/>
          <p:nvPr>
            <p:custDataLst>
              <p:tags r:id="rId4"/>
            </p:custDataLst>
          </p:nvPr>
        </p:nvSpPr>
        <p:spPr bwMode="auto">
          <a:xfrm>
            <a:off x="1289144" y="1253985"/>
            <a:ext cx="2395783" cy="2686277"/>
          </a:xfrm>
          <a:custGeom>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0">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3"/>
          </a:soli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custDataLst>
              <p:tags r:id="rId5"/>
            </p:custDataLst>
          </p:nvPr>
        </p:nvSpPr>
        <p:spPr>
          <a:xfrm>
            <a:off x="1298133" y="2195531"/>
            <a:ext cx="2377804" cy="1107996"/>
          </a:xfrm>
          <a:prstGeom prst="rect">
            <a:avLst/>
          </a:prstGeom>
          <a:noFill/>
          <a:effectLst/>
        </p:spPr>
        <p:txBody>
          <a:bodyPr wrap="square" rtlCol="0">
            <a:spAutoFit/>
          </a:bodyPr>
          <a:lstStyle/>
          <a:p>
            <a:pPr algn="ctr"/>
            <a:r>
              <a:rPr lang="zh-CN" altLang="en-US" sz="6600" b="1">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目录</a:t>
            </a:r>
          </a:p>
        </p:txBody>
      </p:sp>
      <p:pic>
        <p:nvPicPr>
          <p:cNvPr id="5" name="图片 4"/>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tretch>
            <a:fillRect/>
          </a:stretch>
        </p:blipFill>
        <p:spPr>
          <a:xfrm>
            <a:off x="2094247" y="1527371"/>
            <a:ext cx="785577" cy="668160"/>
          </a:xfrm>
          <a:prstGeom prst="rect">
            <a:avLst/>
          </a:prstGeom>
        </p:spPr>
      </p:pic>
      <p:pic>
        <p:nvPicPr>
          <p:cNvPr id="28" name="图片 27"/>
          <p:cNvPicPr>
            <a:picLocks noChangeAspect="1"/>
          </p:cNvPicPr>
          <p:nvPr>
            <p:custDataLst>
              <p:tags r:id="rId10"/>
            </p:custDataLst>
          </p:nvPr>
        </p:nvPicPr>
        <p:blipFill>
          <a:blip r:embed="rId9">
            <a:extLst>
              <a:ext uri="{28A0092B-C50C-407E-A947-70E740481C1C}">
                <a14:useLocalDpi xmlns:a14="http://schemas.microsoft.com/office/drawing/2010/main"/>
              </a:ext>
            </a:extLst>
          </a:blip>
          <a:stretch>
            <a:fillRect/>
          </a:stretch>
        </p:blipFill>
        <p:spPr>
          <a:xfrm>
            <a:off x="566737" y="5038725"/>
            <a:ext cx="11058525" cy="1819275"/>
          </a:xfrm>
          <a:prstGeom prst="rect">
            <a:avLst/>
          </a:prstGeom>
        </p:spPr>
      </p:pic>
      <p:pic>
        <p:nvPicPr>
          <p:cNvPr id="29" name="图片 28"/>
          <p:cNvPicPr>
            <a:picLocks noChangeAspect="1"/>
          </p:cNvPicPr>
          <p:nvPr>
            <p:custDataLst>
              <p:tags r:id="rId12"/>
            </p:custDataLst>
          </p:nvPr>
        </p:nvPicPr>
        <p:blipFill>
          <a:blip r:embed="rId11">
            <a:extLst>
              <a:ext uri="{28A0092B-C50C-407E-A947-70E740481C1C}">
                <a14:useLocalDpi xmlns:a14="http://schemas.microsoft.com/office/drawing/2010/main"/>
              </a:ext>
            </a:extLst>
          </a:blip>
          <a:stretch>
            <a:fillRect/>
          </a:stretch>
        </p:blipFill>
        <p:spPr>
          <a:xfrm flipH="1">
            <a:off x="470171" y="4749667"/>
            <a:ext cx="2036340" cy="848475"/>
          </a:xfrm>
          <a:prstGeom prst="rect">
            <a:avLst/>
          </a:prstGeom>
        </p:spPr>
      </p:pic>
      <p:grpSp>
        <p:nvGrpSpPr>
          <p:cNvPr id="16" name="组合 15">
            <a:extLst>
              <a:ext uri="{FF2B5EF4-FFF2-40B4-BE49-F238E27FC236}">
                <a16:creationId xmlns:a16="http://schemas.microsoft.com/office/drawing/2014/main" id="{728440FC-FA84-4FAF-896F-8253BFCC74D5}"/>
              </a:ext>
            </a:extLst>
          </p:cNvPr>
          <p:cNvGrpSpPr/>
          <p:nvPr>
            <p:custDataLst>
              <p:tags r:id="rId13"/>
            </p:custDataLst>
          </p:nvPr>
        </p:nvGrpSpPr>
        <p:grpSpPr>
          <a:xfrm>
            <a:off x="5715240" y="1532041"/>
            <a:ext cx="4752902" cy="523220"/>
            <a:chOff x="5544649" y="861109"/>
            <a:chExt cx="4752902" cy="523220"/>
          </a:xfrm>
        </p:grpSpPr>
        <p:sp>
          <p:nvSpPr>
            <p:cNvPr id="17" name="圆角矩形 12">
              <a:extLst>
                <a:ext uri="{FF2B5EF4-FFF2-40B4-BE49-F238E27FC236}">
                  <a16:creationId xmlns:a16="http://schemas.microsoft.com/office/drawing/2014/main" id="{D99A6EF6-530E-48FC-AEF6-5EDBE419E941}"/>
                </a:ext>
              </a:extLst>
            </p:cNvPr>
            <p:cNvSpPr/>
            <p:nvPr>
              <p:custDataLst>
                <p:tags r:id="rId14"/>
              </p:custDataLst>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C6376AD4-00A7-4744-96DA-AC50643BEE65}"/>
                </a:ext>
              </a:extLst>
            </p:cNvPr>
            <p:cNvSpPr/>
            <p:nvPr>
              <p:custDataLst>
                <p:tags r:id="rId15"/>
              </p:custDataLst>
            </p:nvPr>
          </p:nvSpPr>
          <p:spPr>
            <a:xfrm>
              <a:off x="6287387" y="891887"/>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课标解读 考情分析</a:t>
              </a:r>
            </a:p>
          </p:txBody>
        </p:sp>
        <p:sp>
          <p:nvSpPr>
            <p:cNvPr id="21" name="圆角矩形 18">
              <a:extLst>
                <a:ext uri="{FF2B5EF4-FFF2-40B4-BE49-F238E27FC236}">
                  <a16:creationId xmlns:a16="http://schemas.microsoft.com/office/drawing/2014/main" id="{0444019B-2BF1-4351-A025-A74B31DACB26}"/>
                </a:ext>
              </a:extLst>
            </p:cNvPr>
            <p:cNvSpPr>
              <a:spLocks noChangeAspect="1"/>
            </p:cNvSpPr>
            <p:nvPr>
              <p:custDataLst>
                <p:tags r:id="rId16"/>
              </p:custDataLst>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1</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39F4DAFE-0C94-4D33-B380-30AB83181725}"/>
              </a:ext>
            </a:extLst>
          </p:cNvPr>
          <p:cNvGrpSpPr/>
          <p:nvPr>
            <p:custDataLst>
              <p:tags r:id="rId17"/>
            </p:custDataLst>
          </p:nvPr>
        </p:nvGrpSpPr>
        <p:grpSpPr>
          <a:xfrm>
            <a:off x="5715240" y="2204068"/>
            <a:ext cx="4752902" cy="523220"/>
            <a:chOff x="5544649" y="1533136"/>
            <a:chExt cx="4752902" cy="523220"/>
          </a:xfrm>
        </p:grpSpPr>
        <p:sp>
          <p:nvSpPr>
            <p:cNvPr id="23" name="圆角矩形 13">
              <a:extLst>
                <a:ext uri="{FF2B5EF4-FFF2-40B4-BE49-F238E27FC236}">
                  <a16:creationId xmlns:a16="http://schemas.microsoft.com/office/drawing/2014/main" id="{02600D2D-3203-4A9D-8FDD-59FED6B498B0}"/>
                </a:ext>
              </a:extLst>
            </p:cNvPr>
            <p:cNvSpPr/>
            <p:nvPr>
              <p:custDataLst>
                <p:tags r:id="rId18"/>
              </p:custDataLst>
            </p:nvPr>
          </p:nvSpPr>
          <p:spPr>
            <a:xfrm>
              <a:off x="5544649" y="1533136"/>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4DE35B31-B33A-488B-AB68-2D92D4ACA05E}"/>
                </a:ext>
              </a:extLst>
            </p:cNvPr>
            <p:cNvSpPr/>
            <p:nvPr>
              <p:custDataLst>
                <p:tags r:id="rId19"/>
              </p:custDataLst>
            </p:nvPr>
          </p:nvSpPr>
          <p:spPr>
            <a:xfrm>
              <a:off x="6287387" y="1563914"/>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知识整合 网络构建</a:t>
              </a:r>
            </a:p>
          </p:txBody>
        </p:sp>
        <p:sp>
          <p:nvSpPr>
            <p:cNvPr id="25" name="圆角矩形 19">
              <a:extLst>
                <a:ext uri="{FF2B5EF4-FFF2-40B4-BE49-F238E27FC236}">
                  <a16:creationId xmlns:a16="http://schemas.microsoft.com/office/drawing/2014/main" id="{8DE2D1F9-E4AC-4555-9C05-0A254887D9E0}"/>
                </a:ext>
              </a:extLst>
            </p:cNvPr>
            <p:cNvSpPr>
              <a:spLocks noChangeAspect="1"/>
            </p:cNvSpPr>
            <p:nvPr>
              <p:custDataLst>
                <p:tags r:id="rId20"/>
              </p:custDataLst>
            </p:nvPr>
          </p:nvSpPr>
          <p:spPr>
            <a:xfrm>
              <a:off x="5600920" y="1578746"/>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2</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id="{56B96BFF-7785-4229-AA07-486F2A0387BE}"/>
              </a:ext>
            </a:extLst>
          </p:cNvPr>
          <p:cNvGrpSpPr/>
          <p:nvPr>
            <p:custDataLst>
              <p:tags r:id="rId21"/>
            </p:custDataLst>
          </p:nvPr>
        </p:nvGrpSpPr>
        <p:grpSpPr>
          <a:xfrm>
            <a:off x="5715240" y="2905780"/>
            <a:ext cx="4752902" cy="523220"/>
            <a:chOff x="5544649" y="861109"/>
            <a:chExt cx="4752902" cy="523220"/>
          </a:xfrm>
        </p:grpSpPr>
        <p:sp>
          <p:nvSpPr>
            <p:cNvPr id="27" name="圆角矩形 12">
              <a:extLst>
                <a:ext uri="{FF2B5EF4-FFF2-40B4-BE49-F238E27FC236}">
                  <a16:creationId xmlns:a16="http://schemas.microsoft.com/office/drawing/2014/main" id="{2FCA4637-121A-4816-905F-C8903485CC68}"/>
                </a:ext>
              </a:extLst>
            </p:cNvPr>
            <p:cNvSpPr/>
            <p:nvPr>
              <p:custDataLst>
                <p:tags r:id="rId22"/>
              </p:custDataLst>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76D31D1D-FCA0-4679-B8FF-0925834D86E0}"/>
                </a:ext>
              </a:extLst>
            </p:cNvPr>
            <p:cNvSpPr/>
            <p:nvPr>
              <p:custDataLst>
                <p:tags r:id="rId23"/>
              </p:custDataLst>
            </p:nvPr>
          </p:nvSpPr>
          <p:spPr>
            <a:xfrm>
              <a:off x="6287387" y="891887"/>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考点精析</a:t>
              </a:r>
              <a:r>
                <a:rPr lang="en-US" altLang="zh-CN" sz="2400" b="1">
                  <a:solidFill>
                    <a:schemeClr val="bg1"/>
                  </a:solidFill>
                  <a:latin typeface="微软雅黑" panose="020b0503020204020204" pitchFamily="34" charset="-122"/>
                  <a:ea typeface="微软雅黑" panose="020b0503020204020204" pitchFamily="34" charset="-122"/>
                </a:rPr>
                <a:t> </a:t>
              </a:r>
              <a:r>
                <a:rPr lang="zh-CN" altLang="en-US" sz="2400" b="1">
                  <a:solidFill>
                    <a:schemeClr val="bg1"/>
                  </a:solidFill>
                  <a:latin typeface="微软雅黑" panose="020b0503020204020204" pitchFamily="34" charset="-122"/>
                  <a:ea typeface="微软雅黑" panose="020b0503020204020204" pitchFamily="34" charset="-122"/>
                </a:rPr>
                <a:t>讲练结合</a:t>
              </a:r>
            </a:p>
          </p:txBody>
        </p:sp>
        <p:sp>
          <p:nvSpPr>
            <p:cNvPr id="33" name="圆角矩形 18">
              <a:extLst>
                <a:ext uri="{FF2B5EF4-FFF2-40B4-BE49-F238E27FC236}">
                  <a16:creationId xmlns:a16="http://schemas.microsoft.com/office/drawing/2014/main" id="{1C2136B1-2F74-424A-83C5-900C49373412}"/>
                </a:ext>
              </a:extLst>
            </p:cNvPr>
            <p:cNvSpPr>
              <a:spLocks noChangeAspect="1"/>
            </p:cNvSpPr>
            <p:nvPr>
              <p:custDataLst>
                <p:tags r:id="rId24"/>
              </p:custDataLst>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3</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83549038"/>
      </p:ext>
    </p:extLst>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500"/>
                            </p:stCondLst>
                            <p:childTnLst>
                              <p:par>
                                <p:cTn id="16" presetID="53"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250" fill="hold"/>
                                        <p:tgtEl>
                                          <p:spTgt spid="2"/>
                                        </p:tgtEl>
                                        <p:attrNameLst>
                                          <p:attrName>ppt_w</p:attrName>
                                        </p:attrNameLst>
                                      </p:cBhvr>
                                      <p:tavLst>
                                        <p:tav tm="0">
                                          <p:val>
                                            <p:fltVal val="0"/>
                                          </p:val>
                                        </p:tav>
                                        <p:tav tm="100000">
                                          <p:val>
                                            <p:strVal val="#ppt_w"/>
                                          </p:val>
                                        </p:tav>
                                      </p:tavLst>
                                    </p:anim>
                                    <p:anim calcmode="lin" valueType="num">
                                      <p:cBhvr>
                                        <p:cTn id="19" dur="250" fill="hold"/>
                                        <p:tgtEl>
                                          <p:spTgt spid="2"/>
                                        </p:tgtEl>
                                        <p:attrNameLst>
                                          <p:attrName>ppt_h</p:attrName>
                                        </p:attrNameLst>
                                      </p:cBhvr>
                                      <p:tavLst>
                                        <p:tav tm="0">
                                          <p:val>
                                            <p:fltVal val="0"/>
                                          </p:val>
                                        </p:tav>
                                        <p:tav tm="100000">
                                          <p:val>
                                            <p:strVal val="#ppt_h"/>
                                          </p:val>
                                        </p:tav>
                                      </p:tavLst>
                                    </p:anim>
                                    <p:animEffect transition="in" filter="fade">
                                      <p:cBhvr>
                                        <p:cTn id="20" dur="250"/>
                                        <p:tgtEl>
                                          <p:spTgt spid="2"/>
                                        </p:tgtEl>
                                      </p:cBhvr>
                                    </p:animEffect>
                                  </p:childTnLst>
                                </p:cTn>
                              </p:par>
                              <p:par>
                                <p:cTn id="21" presetID="6" presetClass="emph" presetSubtype="0" decel="100000" fill="hold" grpId="1" nodeType="withEffect">
                                  <p:stCondLst>
                                    <p:cond delay="200"/>
                                  </p:stCondLst>
                                  <p:childTnLst>
                                    <p:animScale>
                                      <p:cBhvr>
                                        <p:cTn id="22" dur="250" fill="hold"/>
                                        <p:tgtEl>
                                          <p:spTgt spid="2"/>
                                        </p:tgtEl>
                                      </p:cBhvr>
                                      <p:by x="120000" y="120000"/>
                                    </p:animScale>
                                  </p:childTnLst>
                                </p:cTn>
                              </p:par>
                              <p:par>
                                <p:cTn id="23" presetID="6" presetClass="emph" presetSubtype="0" decel="100000" fill="hold" grpId="2" nodeType="withEffect">
                                  <p:stCondLst>
                                    <p:cond delay="400"/>
                                  </p:stCondLst>
                                  <p:childTnLst>
                                    <p:animScale>
                                      <p:cBhvr>
                                        <p:cTn id="24" dur="250" fill="hold"/>
                                        <p:tgtEl>
                                          <p:spTgt spid="2"/>
                                        </p:tgtEl>
                                      </p:cBhvr>
                                      <p:by x="83000" y="83000"/>
                                    </p:animScale>
                                  </p:childTnLst>
                                </p:cTn>
                              </p:par>
                              <p:par>
                                <p:cTn id="25" presetID="53" presetClass="entr" presetSubtype="0"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fltVal val="0"/>
                                          </p:val>
                                        </p:tav>
                                        <p:tav tm="100000">
                                          <p:val>
                                            <p:strVal val="#ppt_h"/>
                                          </p:val>
                                        </p:tav>
                                      </p:tavLst>
                                    </p:anim>
                                    <p:animEffect transition="in" filter="fade">
                                      <p:cBhvr>
                                        <p:cTn id="29" dur="250"/>
                                        <p:tgtEl>
                                          <p:spTgt spid="3"/>
                                        </p:tgtEl>
                                      </p:cBhvr>
                                    </p:animEffect>
                                  </p:childTnLst>
                                </p:cTn>
                              </p:par>
                              <p:par>
                                <p:cTn id="30" presetID="6" presetClass="emph" presetSubtype="0" decel="100000" fill="hold" grpId="1" nodeType="withEffect">
                                  <p:stCondLst>
                                    <p:cond delay="600"/>
                                  </p:stCondLst>
                                  <p:childTnLst>
                                    <p:animScale>
                                      <p:cBhvr>
                                        <p:cTn id="31" dur="250" fill="hold"/>
                                        <p:tgtEl>
                                          <p:spTgt spid="3"/>
                                        </p:tgtEl>
                                      </p:cBhvr>
                                      <p:by x="120000" y="120000"/>
                                    </p:animScale>
                                  </p:childTnLst>
                                </p:cTn>
                              </p:par>
                              <p:par>
                                <p:cTn id="32" presetID="6" presetClass="emph" presetSubtype="0" decel="100000" fill="hold" grpId="2" nodeType="withEffect">
                                  <p:stCondLst>
                                    <p:cond delay="800"/>
                                  </p:stCondLst>
                                  <p:childTnLst>
                                    <p:animScale>
                                      <p:cBhvr>
                                        <p:cTn id="33" dur="250" fill="hold"/>
                                        <p:tgtEl>
                                          <p:spTgt spid="3"/>
                                        </p:tgtEl>
                                      </p:cBhvr>
                                      <p:by x="83000" y="83000"/>
                                    </p:animScale>
                                  </p:childTnLst>
                                </p:cTn>
                              </p:par>
                              <p:par>
                                <p:cTn id="34" presetID="53" presetClass="entr" presetSubtype="0" fill="hold" nodeType="withEffect">
                                  <p:stCondLst>
                                    <p:cond delay="600"/>
                                  </p:stCondLst>
                                  <p:childTnLst>
                                    <p:set>
                                      <p:cBhvr>
                                        <p:cTn id="35" dur="1" fill="hold">
                                          <p:stCondLst>
                                            <p:cond delay="0"/>
                                          </p:stCondLst>
                                        </p:cTn>
                                        <p:tgtEl>
                                          <p:spTgt spid="5"/>
                                        </p:tgtEl>
                                        <p:attrNameLst>
                                          <p:attrName>style.visibility</p:attrName>
                                        </p:attrNameLst>
                                      </p:cBhvr>
                                      <p:to>
                                        <p:strVal val="visible"/>
                                      </p:to>
                                    </p:set>
                                    <p:anim calcmode="lin" valueType="num">
                                      <p:cBhvr>
                                        <p:cTn id="36" dur="250" fill="hold"/>
                                        <p:tgtEl>
                                          <p:spTgt spid="5"/>
                                        </p:tgtEl>
                                        <p:attrNameLst>
                                          <p:attrName>ppt_w</p:attrName>
                                        </p:attrNameLst>
                                      </p:cBhvr>
                                      <p:tavLst>
                                        <p:tav tm="0">
                                          <p:val>
                                            <p:fltVal val="0"/>
                                          </p:val>
                                        </p:tav>
                                        <p:tav tm="100000">
                                          <p:val>
                                            <p:strVal val="#ppt_w"/>
                                          </p:val>
                                        </p:tav>
                                      </p:tavLst>
                                    </p:anim>
                                    <p:anim calcmode="lin" valueType="num">
                                      <p:cBhvr>
                                        <p:cTn id="37" dur="250" fill="hold"/>
                                        <p:tgtEl>
                                          <p:spTgt spid="5"/>
                                        </p:tgtEl>
                                        <p:attrNameLst>
                                          <p:attrName>ppt_h</p:attrName>
                                        </p:attrNameLst>
                                      </p:cBhvr>
                                      <p:tavLst>
                                        <p:tav tm="0">
                                          <p:val>
                                            <p:fltVal val="0"/>
                                          </p:val>
                                        </p:tav>
                                        <p:tav tm="100000">
                                          <p:val>
                                            <p:strVal val="#ppt_h"/>
                                          </p:val>
                                        </p:tav>
                                      </p:tavLst>
                                    </p:anim>
                                    <p:animEffect transition="in" filter="fade">
                                      <p:cBhvr>
                                        <p:cTn id="38" dur="250"/>
                                        <p:tgtEl>
                                          <p:spTgt spid="5"/>
                                        </p:tgtEl>
                                      </p:cBhvr>
                                    </p:animEffect>
                                  </p:childTnLst>
                                </p:cTn>
                              </p:par>
                              <p:par>
                                <p:cTn id="39" presetID="6" presetClass="emph" presetSubtype="0" decel="100000" fill="hold" nodeType="withEffect">
                                  <p:stCondLst>
                                    <p:cond delay="800"/>
                                  </p:stCondLst>
                                  <p:childTnLst>
                                    <p:animScale>
                                      <p:cBhvr>
                                        <p:cTn id="40" dur="250" fill="hold"/>
                                        <p:tgtEl>
                                          <p:spTgt spid="5"/>
                                        </p:tgtEl>
                                      </p:cBhvr>
                                      <p:by x="120000" y="120000"/>
                                    </p:animScale>
                                  </p:childTnLst>
                                </p:cTn>
                              </p:par>
                              <p:par>
                                <p:cTn id="41" presetID="6" presetClass="emph" presetSubtype="0" decel="100000" fill="hold" nodeType="withEffect">
                                  <p:stCondLst>
                                    <p:cond delay="1000"/>
                                  </p:stCondLst>
                                  <p:childTnLst>
                                    <p:animScale>
                                      <p:cBhvr>
                                        <p:cTn id="42" dur="250" fill="hold"/>
                                        <p:tgtEl>
                                          <p:spTgt spid="5"/>
                                        </p:tgtEl>
                                      </p:cBhvr>
                                      <p:by x="83000" y="83000"/>
                                    </p:animScale>
                                  </p:childTnLst>
                                </p:cTn>
                              </p:par>
                              <p:par>
                                <p:cTn id="43" presetID="53" presetClass="entr" presetSubtype="0" fill="hold" grpId="0" nodeType="withEffect">
                                  <p:stCondLst>
                                    <p:cond delay="60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Effect transition="in" filter="fade">
                                      <p:cBhvr>
                                        <p:cTn id="47" dur="250"/>
                                        <p:tgtEl>
                                          <p:spTgt spid="4"/>
                                        </p:tgtEl>
                                      </p:cBhvr>
                                    </p:animEffect>
                                  </p:childTnLst>
                                </p:cTn>
                              </p:par>
                              <p:par>
                                <p:cTn id="48" presetID="6" presetClass="emph" presetSubtype="0" decel="100000" fill="hold" grpId="1" nodeType="withEffect">
                                  <p:stCondLst>
                                    <p:cond delay="800"/>
                                  </p:stCondLst>
                                  <p:childTnLst>
                                    <p:animScale>
                                      <p:cBhvr>
                                        <p:cTn id="49" dur="250" fill="hold"/>
                                        <p:tgtEl>
                                          <p:spTgt spid="4"/>
                                        </p:tgtEl>
                                      </p:cBhvr>
                                      <p:by x="120000" y="120000"/>
                                    </p:animScale>
                                  </p:childTnLst>
                                </p:cTn>
                              </p:par>
                              <p:par>
                                <p:cTn id="50" presetID="6" presetClass="emph" presetSubtype="0" decel="100000" fill="hold" grpId="2" nodeType="withEffect">
                                  <p:stCondLst>
                                    <p:cond delay="1000"/>
                                  </p:stCondLst>
                                  <p:childTnLst>
                                    <p:animScale>
                                      <p:cBhvr>
                                        <p:cTn id="51" dur="250" fill="hold"/>
                                        <p:tgtEl>
                                          <p:spTgt spid="4"/>
                                        </p:tgtEl>
                                      </p:cBhvr>
                                      <p:by x="83000" y="83000"/>
                                    </p:animScale>
                                  </p:childTnLst>
                                </p:cTn>
                              </p:par>
                            </p:childTnLst>
                          </p:cTn>
                        </p:par>
                        <p:par>
                          <p:cTn id="52" fill="hold" nodeType="afterGroup">
                            <p:stCondLst>
                              <p:cond delay="2750"/>
                            </p:stCondLst>
                            <p:childTnLst>
                              <p:par>
                                <p:cTn id="53" presetID="53"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35" presetClass="path" presetSubtype="0" accel="50000" decel="50000" fill="hold" nodeType="withEffect">
                                  <p:stCondLst>
                                    <p:cond delay="0"/>
                                  </p:stCondLst>
                                  <p:childTnLst>
                                    <p:animMotion origin="layout" path="M 1.25E-06 -1.11111E-06 L 0.31575 -1.11111E-06" pathEditMode="relative" rAng="0" ptsTypes="AA">
                                      <p:cBhvr>
                                        <p:cTn id="59" dur="1000" spd="-100000" fill="hold"/>
                                        <p:tgtEl>
                                          <p:spTgt spid="16"/>
                                        </p:tgtEl>
                                        <p:attrNameLst>
                                          <p:attrName>ppt_x</p:attrName>
                                          <p:attrName>ppt_y</p:attrName>
                                        </p:attrNameLst>
                                      </p:cBhvr>
                                      <p:rCtr x="15781" y="0"/>
                                    </p:animMotion>
                                  </p:childTnLst>
                                </p:cTn>
                              </p:par>
                              <p:par>
                                <p:cTn id="60" presetID="53" presetClass="entr" presetSubtype="0" fill="hold" nodeType="withEffect">
                                  <p:stCondLst>
                                    <p:cond delay="30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35" presetClass="path" presetSubtype="0" accel="50000" decel="50000" fill="hold" nodeType="withEffect">
                                  <p:stCondLst>
                                    <p:cond delay="300"/>
                                  </p:stCondLst>
                                  <p:childTnLst>
                                    <p:animMotion origin="layout" path="M 1.25E-06 -1.11111E-06 L 0.31575 -1.11111E-06" pathEditMode="relative" rAng="0" ptsTypes="AA">
                                      <p:cBhvr>
                                        <p:cTn id="66" dur="1000" spd="-100000" fill="hold"/>
                                        <p:tgtEl>
                                          <p:spTgt spid="22"/>
                                        </p:tgtEl>
                                        <p:attrNameLst>
                                          <p:attrName>ppt_x</p:attrName>
                                          <p:attrName>ppt_y</p:attrName>
                                        </p:attrNameLst>
                                      </p:cBhvr>
                                      <p:rCtr x="15781" y="0"/>
                                    </p:animMotion>
                                  </p:childTnLst>
                                </p:cTn>
                              </p:par>
                            </p:childTnLst>
                          </p:cTn>
                        </p:par>
                        <p:par>
                          <p:cTn id="67" fill="hold" nodeType="afterGroup">
                            <p:stCondLst>
                              <p:cond delay="4050"/>
                            </p:stCondLst>
                            <p:childTnLst>
                              <p:par>
                                <p:cTn id="68" presetID="53" presetClass="entr" presetSubtype="0"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p:cTn id="70" dur="500" fill="hold"/>
                                        <p:tgtEl>
                                          <p:spTgt spid="26"/>
                                        </p:tgtEl>
                                        <p:attrNameLst>
                                          <p:attrName>ppt_w</p:attrName>
                                        </p:attrNameLst>
                                      </p:cBhvr>
                                      <p:tavLst>
                                        <p:tav tm="0">
                                          <p:val>
                                            <p:fltVal val="0"/>
                                          </p:val>
                                        </p:tav>
                                        <p:tav tm="100000">
                                          <p:val>
                                            <p:strVal val="#ppt_w"/>
                                          </p:val>
                                        </p:tav>
                                      </p:tavLst>
                                    </p:anim>
                                    <p:anim calcmode="lin" valueType="num">
                                      <p:cBhvr>
                                        <p:cTn id="71" dur="500" fill="hold"/>
                                        <p:tgtEl>
                                          <p:spTgt spid="26"/>
                                        </p:tgtEl>
                                        <p:attrNameLst>
                                          <p:attrName>ppt_h</p:attrName>
                                        </p:attrNameLst>
                                      </p:cBhvr>
                                      <p:tavLst>
                                        <p:tav tm="0">
                                          <p:val>
                                            <p:fltVal val="0"/>
                                          </p:val>
                                        </p:tav>
                                        <p:tav tm="100000">
                                          <p:val>
                                            <p:strVal val="#ppt_h"/>
                                          </p:val>
                                        </p:tav>
                                      </p:tavLst>
                                    </p:anim>
                                    <p:animEffect transition="in" filter="fade">
                                      <p:cBhvr>
                                        <p:cTn id="72" dur="500"/>
                                        <p:tgtEl>
                                          <p:spTgt spid="26"/>
                                        </p:tgtEl>
                                      </p:cBhvr>
                                    </p:animEffect>
                                  </p:childTnLst>
                                </p:cTn>
                              </p:par>
                              <p:par>
                                <p:cTn id="73" presetID="35" presetClass="path" presetSubtype="0" accel="50000" decel="50000" fill="hold" nodeType="withEffect">
                                  <p:stCondLst>
                                    <p:cond delay="0"/>
                                  </p:stCondLst>
                                  <p:childTnLst>
                                    <p:animMotion origin="layout" path="M 1.25E-06 -1.11111E-06 L 0.31575 -1.11111E-06" pathEditMode="relative" rAng="0" ptsTypes="AA">
                                      <p:cBhvr>
                                        <p:cTn id="74" dur="1000" spd="-100000" fill="hold"/>
                                        <p:tgtEl>
                                          <p:spTgt spid="26"/>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P spid="3" grpId="2"/>
      <p:bldP spid="4" grpId="0"/>
      <p:bldP spid="4" grpId="1"/>
      <p:bldP spid="4" grpId="2"/>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二、正确运用关系判断</a:t>
            </a:r>
          </a:p>
        </p:txBody>
      </p:sp>
      <p:sp>
        <p:nvSpPr>
          <p:cNvPr id="8" name="文本框 7">
            <a:extLst>
              <a:ext uri="{FF2B5EF4-FFF2-40B4-BE49-F238E27FC236}">
                <a16:creationId xmlns:a16="http://schemas.microsoft.com/office/drawing/2014/main" id="{1BE0ABB3-2255-47E2-8F88-632C6FF91258}"/>
              </a:ext>
            </a:extLst>
          </p:cNvPr>
          <p:cNvSpPr txBox="1"/>
          <p:nvPr>
            <p:custDataLst>
              <p:tags r:id="rId9"/>
            </p:custDataLst>
          </p:nvPr>
        </p:nvSpPr>
        <p:spPr>
          <a:xfrm>
            <a:off x="903126" y="2014271"/>
            <a:ext cx="10282738" cy="3970318"/>
          </a:xfrm>
          <a:prstGeom prst="rect">
            <a:avLst/>
          </a:prstGeom>
          <a:noFill/>
        </p:spPr>
        <p:txBody>
          <a:bodyPr wrap="square">
            <a:spAutoFit/>
          </a:bodyPr>
          <a:lstStyle/>
          <a:p>
            <a:pPr algn="l" fontAlgn="ctr">
              <a:lnSpc>
                <a:spcPct val="150000"/>
              </a:lnSpc>
            </a:pP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4</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．意义</a:t>
            </a:r>
            <a:endParaRPr lang="zh-CN" altLang="zh-CN" sz="2800" kern="10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认识事物，只有既弄清对象的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性质</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，又了解对象之间的关系，才能对对象有较为全面的把握。</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在社会生活中，弄清不同对象之间的关系，对我们认清自己的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社会地位</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和角色，明确自己的职责，更好地履行应尽的义务、维护合法的权利，具有重要的意义。</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0415692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1200329"/>
          </a:xfrm>
          <a:prstGeom prst="rect">
            <a:avLst/>
          </a:prstGeom>
          <a:noFill/>
        </p:spPr>
        <p:txBody>
          <a:bodyPr wrap="square">
            <a:spAutoFit/>
          </a:bodyPr>
          <a:lstStyle/>
          <a:p>
            <a:pPr algn="ctr">
              <a:tabLst>
                <a:tab pos="2743200"/>
              </a:tabLst>
            </a:pPr>
            <a:r>
              <a:rPr lang="en-US" altLang="zh-CN" sz="3600" b="1" kern="100">
                <a:solidFill>
                  <a:srgbClr val="323232"/>
                </a:solidFill>
                <a:latin typeface="宋体" panose="02010600030101010101" pitchFamily="2" charset="-122"/>
                <a:cs typeface="hakuyoxingshu7000"/>
              </a:rPr>
              <a:t>5.3 </a:t>
            </a:r>
            <a:r>
              <a:rPr lang="zh-CN" altLang="en-US" sz="3600" b="1" kern="100">
                <a:solidFill>
                  <a:srgbClr val="323232"/>
                </a:solidFill>
                <a:latin typeface="宋体" panose="02010600030101010101" pitchFamily="2" charset="-122"/>
                <a:cs typeface="hakuyoxingshu7000"/>
              </a:rPr>
              <a:t>正确运用复合判断</a:t>
            </a:r>
          </a:p>
          <a:p>
            <a:pPr>
              <a:tabLst>
                <a:tab pos="2743200"/>
              </a:tabLst>
            </a:pPr>
            <a:r>
              <a:rPr lang="zh-CN" altLang="en-US" sz="3600" b="1" kern="100">
                <a:solidFill>
                  <a:srgbClr val="323232"/>
                </a:solidFill>
                <a:latin typeface="宋体" panose="02010600030101010101" pitchFamily="2" charset="-122"/>
                <a:cs typeface="hakuyoxingshu7000"/>
              </a:rPr>
              <a:t>一、复合判断及正确运用联言判断</a:t>
            </a:r>
          </a:p>
        </p:txBody>
      </p:sp>
      <p:sp>
        <p:nvSpPr>
          <p:cNvPr id="8" name="文本框 7">
            <a:extLst>
              <a:ext uri="{FF2B5EF4-FFF2-40B4-BE49-F238E27FC236}">
                <a16:creationId xmlns:a16="http://schemas.microsoft.com/office/drawing/2014/main" id="{DA91988E-D3CB-4C3B-9621-33875140C55B}"/>
              </a:ext>
            </a:extLst>
          </p:cNvPr>
          <p:cNvSpPr txBox="1"/>
          <p:nvPr>
            <p:custDataLst>
              <p:tags r:id="rId9"/>
            </p:custDataLst>
          </p:nvPr>
        </p:nvSpPr>
        <p:spPr>
          <a:xfrm>
            <a:off x="998143" y="2206085"/>
            <a:ext cx="9939145" cy="4616648"/>
          </a:xfrm>
          <a:prstGeom prst="rect">
            <a:avLst/>
          </a:prstGeom>
          <a:noFill/>
        </p:spPr>
        <p:txBody>
          <a:bodyPr wrap="square">
            <a:spAutoFit/>
          </a:bodyPr>
          <a:lstStyle/>
          <a:p>
            <a:pPr algn="l" fontAlgn="ctr">
              <a:lnSpc>
                <a:spcPct val="150000"/>
              </a:lnSpc>
            </a:pP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．复合判断及其种类</a:t>
            </a:r>
            <a:endParaRPr lang="zh-CN" altLang="zh-CN" sz="2800" kern="10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必要性：认识对象的情况是多种多样的，仅仅依靠简单判断并不能</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全面地</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反映对象的情况。这就需要运用复合判断。</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含义：复合判断是其本身包含其他判断的判断，它由</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联结词</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和支判断两部分组成。</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种类：根据断定情况的不同，复合判断分为联言判断、</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选言判断</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和假言判断等多个种类。</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0978917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一、复合判断及正确运用联言判断</a:t>
            </a:r>
          </a:p>
        </p:txBody>
      </p:sp>
      <p:sp>
        <p:nvSpPr>
          <p:cNvPr id="8" name="文本框 7">
            <a:extLst>
              <a:ext uri="{FF2B5EF4-FFF2-40B4-BE49-F238E27FC236}">
                <a16:creationId xmlns:a16="http://schemas.microsoft.com/office/drawing/2014/main" id="{2762E94D-B1A5-4525-8281-AA7EDF39A583}"/>
              </a:ext>
            </a:extLst>
          </p:cNvPr>
          <p:cNvSpPr txBox="1"/>
          <p:nvPr>
            <p:custDataLst>
              <p:tags r:id="rId9"/>
            </p:custDataLst>
          </p:nvPr>
        </p:nvSpPr>
        <p:spPr>
          <a:xfrm>
            <a:off x="736847" y="1765260"/>
            <a:ext cx="10644326" cy="4524315"/>
          </a:xfrm>
          <a:prstGeom prst="rect">
            <a:avLst/>
          </a:prstGeom>
          <a:noFill/>
        </p:spPr>
        <p:txBody>
          <a:bodyPr wrap="square">
            <a:spAutoFit/>
          </a:bodyPr>
          <a:lstStyle/>
          <a:p>
            <a:pPr algn="l" fontAlgn="ctr">
              <a:lnSpc>
                <a:spcPct val="150000"/>
              </a:lnSpc>
            </a:pPr>
            <a:r>
              <a:rPr lang="en-US" altLang="zh-CN" sz="24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．正确运用联言判断</a:t>
            </a:r>
            <a:endParaRPr lang="zh-CN" altLang="zh-CN" sz="2400" kern="10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含义：是断定几种事物情况同时存在的判断。一个联言判断至少包含</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两个</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联言支。</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联言判断的逻辑性质：当且仅当，组成它的各个联言支都是真的，这个联言判断才是真的。它要求各个联言支的断定都要与</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实际</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相符合。</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正确运用联言判断的意义：有助于人们将认识对象的多种情况综合起来进行考虑，多方面地</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分析和把握</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事物的情况，从而使思考更加周密、判断更为恰当。</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0876602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一、复合判断及正确运用联言判断</a:t>
            </a:r>
          </a:p>
        </p:txBody>
      </p:sp>
      <p:sp>
        <p:nvSpPr>
          <p:cNvPr id="8" name="文本框 7">
            <a:extLst>
              <a:ext uri="{FF2B5EF4-FFF2-40B4-BE49-F238E27FC236}">
                <a16:creationId xmlns:a16="http://schemas.microsoft.com/office/drawing/2014/main" id="{D0D66EF8-504F-455A-893B-60A12E8566FA}"/>
              </a:ext>
            </a:extLst>
          </p:cNvPr>
          <p:cNvSpPr txBox="1"/>
          <p:nvPr>
            <p:custDataLst>
              <p:tags r:id="rId9"/>
            </p:custDataLst>
          </p:nvPr>
        </p:nvSpPr>
        <p:spPr>
          <a:xfrm>
            <a:off x="537043" y="1596445"/>
            <a:ext cx="11145971" cy="4247317"/>
          </a:xfrm>
          <a:prstGeom prst="rect">
            <a:avLst/>
          </a:prstGeom>
          <a:noFill/>
        </p:spPr>
        <p:txBody>
          <a:bodyPr wrap="square">
            <a:spAutoFit/>
          </a:bodyPr>
          <a:lstStyle/>
          <a:p>
            <a:pPr algn="l" fontAlgn="ctr">
              <a:lnSpc>
                <a:spcPct val="150000"/>
              </a:lnSpc>
            </a:pP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拓展：联言判断</a:t>
            </a:r>
            <a:endParaRPr lang="zh-CN" altLang="zh-CN" sz="20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0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联言判断是断定几种事物情况同时存在的判断。组成联言判断的支判断叫作联言支。一个联言判断至少包含两个联言支。</a:t>
            </a:r>
            <a:r>
              <a:rPr lang="en-US"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并且</a:t>
            </a:r>
            <a:r>
              <a:rPr lang="en-US"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既</a:t>
            </a:r>
            <a:r>
              <a:rPr lang="en-US"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又</a:t>
            </a:r>
            <a:r>
              <a:rPr lang="en-US"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不但</a:t>
            </a:r>
            <a:r>
              <a:rPr lang="en-US"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而且</a:t>
            </a:r>
            <a:r>
              <a:rPr lang="en-US"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虽然</a:t>
            </a:r>
            <a:r>
              <a:rPr lang="en-US"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但是</a:t>
            </a:r>
            <a:r>
              <a:rPr lang="en-US"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等，是常常用来联结联言支的词项，叫作联言判断的联结项。</a:t>
            </a:r>
            <a:endParaRPr lang="zh-CN" altLang="zh-CN" sz="20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0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判断是断定几种事物情况都存在的判断，因此，当且仅当，组成它的各个联言支都是真的，这个联言判断才是真的。也就是说，它要求各个联言支的断定都要与实际相符合。如果有一个联言支是假的，这个联言判断就是假的。</a:t>
            </a:r>
            <a:endParaRPr lang="zh-CN" altLang="zh-CN" sz="20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0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联言判断的语言形式有并列复句、递进复句、转折复句等。但在日常语言表达中。联言判断的联结项有时可以省略，如</a:t>
            </a:r>
            <a:r>
              <a:rPr lang="en-US"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虚心使人进步，骄傲使人落后</a:t>
            </a:r>
            <a:r>
              <a:rPr lang="en-US"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0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20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5840802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二、正确运用选言判断</a:t>
            </a:r>
          </a:p>
        </p:txBody>
      </p:sp>
      <p:sp>
        <p:nvSpPr>
          <p:cNvPr id="8" name="文本框 7">
            <a:extLst>
              <a:ext uri="{FF2B5EF4-FFF2-40B4-BE49-F238E27FC236}">
                <a16:creationId xmlns:a16="http://schemas.microsoft.com/office/drawing/2014/main" id="{4DDF42DC-C0A9-4319-A683-77FF522CCB96}"/>
              </a:ext>
            </a:extLst>
          </p:cNvPr>
          <p:cNvSpPr txBox="1"/>
          <p:nvPr>
            <p:custDataLst>
              <p:tags r:id="rId9"/>
            </p:custDataLst>
          </p:nvPr>
        </p:nvSpPr>
        <p:spPr>
          <a:xfrm>
            <a:off x="790394" y="1736408"/>
            <a:ext cx="10611212" cy="3416320"/>
          </a:xfrm>
          <a:prstGeom prst="rect">
            <a:avLst/>
          </a:prstGeom>
          <a:noFill/>
        </p:spPr>
        <p:txBody>
          <a:bodyPr wrap="square">
            <a:spAutoFit/>
          </a:bodyPr>
          <a:lstStyle/>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．含义：是断定对象可能情况的判断。组成选言判断的</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支判断</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，叫作选言支。联结选言支的词项，叫作选言判断的联结项。</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．种类：依据选言判断对选言支之间关系的断定情况，选言判断分为</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相容</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选言判断和不相容选言判断。</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．相容选言判断的逻辑性质：一个相容选言判断是真的，要求它的选言支中至少</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有一个</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是真的，也可以都是真的。</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1047608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二、正确运用选言判断</a:t>
            </a:r>
          </a:p>
        </p:txBody>
      </p:sp>
      <p:sp>
        <p:nvSpPr>
          <p:cNvPr id="8" name="文本框 7">
            <a:extLst>
              <a:ext uri="{FF2B5EF4-FFF2-40B4-BE49-F238E27FC236}">
                <a16:creationId xmlns:a16="http://schemas.microsoft.com/office/drawing/2014/main" id="{38412CB0-935B-4346-A6DD-CEB2484330B7}"/>
              </a:ext>
            </a:extLst>
          </p:cNvPr>
          <p:cNvSpPr txBox="1"/>
          <p:nvPr>
            <p:custDataLst>
              <p:tags r:id="rId9"/>
            </p:custDataLst>
          </p:nvPr>
        </p:nvSpPr>
        <p:spPr>
          <a:xfrm>
            <a:off x="790394" y="1736408"/>
            <a:ext cx="10611212" cy="3970318"/>
          </a:xfrm>
          <a:prstGeom prst="rect">
            <a:avLst/>
          </a:prstGeom>
          <a:noFill/>
        </p:spPr>
        <p:txBody>
          <a:bodyPr wrap="square">
            <a:spAutoFit/>
          </a:bodyPr>
          <a:lstStyle/>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4</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．不相容选言判断的逻辑性质：一个不相容选言判断是真的，要求它的选言支中有而且只能有</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一个</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是真的。</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5</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．运用选言判断的意义：正确运用选言判断，不仅有助于我们准确地表达关于对象的各种</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可能</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的情况，而且能够明确解决问题的范围和途径。</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6</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．正确运用选言判断应注意的问题：要根据认识对象的实际情况，确定应该使用</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相容</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还是不相容选言判断，不能误用；要根据实际问题的需要，尽量把对象的可能情况都揭示出来，不要遗漏了有</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选择价值</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的可能情况。</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4079769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二、正确运用选言判断</a:t>
            </a:r>
          </a:p>
        </p:txBody>
      </p:sp>
      <p:sp>
        <p:nvSpPr>
          <p:cNvPr id="8" name="文本框 7">
            <a:extLst>
              <a:ext uri="{FF2B5EF4-FFF2-40B4-BE49-F238E27FC236}">
                <a16:creationId xmlns:a16="http://schemas.microsoft.com/office/drawing/2014/main" id="{6EB83DDB-C648-43E5-8DF0-65C5C2F41581}"/>
              </a:ext>
            </a:extLst>
          </p:cNvPr>
          <p:cNvSpPr txBox="1"/>
          <p:nvPr>
            <p:custDataLst>
              <p:tags r:id="rId9"/>
            </p:custDataLst>
          </p:nvPr>
        </p:nvSpPr>
        <p:spPr>
          <a:xfrm>
            <a:off x="563676" y="1881926"/>
            <a:ext cx="11314647" cy="3970318"/>
          </a:xfrm>
          <a:prstGeom prst="rect">
            <a:avLst/>
          </a:prstGeom>
          <a:noFill/>
        </p:spPr>
        <p:txBody>
          <a:bodyPr wrap="square">
            <a:spAutoFit/>
          </a:bodyPr>
          <a:lstStyle/>
          <a:p>
            <a:pPr algn="l" fontAlgn="ct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拓展：正确运用选言判断</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1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人们在对某个对象情况还不能作出确切的断定时，就要估计它有几种可能的情况，或是这样，或是那样。这就是在使用选言判断。选言判断是断定对象可能情况的判断。组成选言判断的支判断叫作选言支。一个选言判断至少包含两个选言支。“或者……或者……”“要么……要么……”“不是……就是……”等，是常常用来联结选言支的词项，叫作选言判断的联结项。在日常语言表达中，选言判断的联结项一般不能省略。</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1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选言判断中选言支之间的关系，有两种不同的情形：一种是选言支所断定的情况可以同时并存，这样的选言支叫相容的选言支；另一种是选言支所断定的情况只能有一种存在，不能有两种和两种以上的情况并存，这样的选言支叫不相容的选言支。依据选言判断对选言支之间关系的断定情况，选言判断分为相容选言判断和不相容选言判断。在日常语言中，“或者……或者……”可以用来表达相容选言判断。不相容选言判断通常用“要么……要么……”来表达。</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1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．一个相容选言判断是真的，要求它的选言支中至少有一个是真的，也可以都是真的。如果没有选言支是真的，这个选言判断就是假的。</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一个不相容选言判断是真的，要求它的选言支中有而且只能有一个是真的。如果有两个或两个以上的选言支是真的，或者没有选言支是真的，这个不相容选言判断就是假的。</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912123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二、正确运用选言判断</a:t>
            </a:r>
          </a:p>
        </p:txBody>
      </p:sp>
      <p:sp>
        <p:nvSpPr>
          <p:cNvPr id="8" name="文本框 7">
            <a:extLst>
              <a:ext uri="{FF2B5EF4-FFF2-40B4-BE49-F238E27FC236}">
                <a16:creationId xmlns:a16="http://schemas.microsoft.com/office/drawing/2014/main" id="{0A3CA16F-12C8-498D-B5F9-DEF80F125B78}"/>
              </a:ext>
            </a:extLst>
          </p:cNvPr>
          <p:cNvSpPr txBox="1"/>
          <p:nvPr>
            <p:custDataLst>
              <p:tags r:id="rId9"/>
            </p:custDataLst>
          </p:nvPr>
        </p:nvSpPr>
        <p:spPr>
          <a:xfrm>
            <a:off x="932154" y="2346307"/>
            <a:ext cx="10697593" cy="2862322"/>
          </a:xfrm>
          <a:prstGeom prst="rect">
            <a:avLst/>
          </a:prstGeom>
          <a:noFill/>
        </p:spPr>
        <p:txBody>
          <a:bodyPr wrap="square">
            <a:spAutoFit/>
          </a:bodyPr>
          <a:lstStyle/>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提醒：正确运用选言判断应注意的问题</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要根据认识对象的实际情况来确定应该使用相容的还是不相容的选言判断，不能误用。</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要根据实际问题的需要，尽量把对象的可能情况都提出来，不要遗漏了有选择价值的可能情况。</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9585899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三、正确运用假言判断</a:t>
            </a:r>
          </a:p>
        </p:txBody>
      </p:sp>
      <p:sp>
        <p:nvSpPr>
          <p:cNvPr id="8" name="文本框 7">
            <a:extLst>
              <a:ext uri="{FF2B5EF4-FFF2-40B4-BE49-F238E27FC236}">
                <a16:creationId xmlns:a16="http://schemas.microsoft.com/office/drawing/2014/main" id="{E68F4EDC-DB89-4CC8-BFBF-3ECE5909EAAA}"/>
              </a:ext>
            </a:extLst>
          </p:cNvPr>
          <p:cNvSpPr txBox="1"/>
          <p:nvPr>
            <p:custDataLst>
              <p:tags r:id="rId9"/>
            </p:custDataLst>
          </p:nvPr>
        </p:nvSpPr>
        <p:spPr>
          <a:xfrm>
            <a:off x="674377" y="1836142"/>
            <a:ext cx="10680163" cy="4524315"/>
          </a:xfrm>
          <a:prstGeom prst="rect">
            <a:avLst/>
          </a:prstGeom>
          <a:noFill/>
        </p:spPr>
        <p:txBody>
          <a:bodyPr wrap="square">
            <a:spAutoFit/>
          </a:bodyPr>
          <a:lstStyle/>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．假言判断的含义：断定事物某情况的存在</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或不存在</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是另一情况存在</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或不存在</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的条件的判断。假言判断又叫</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条件判断</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。一个假言判断由表示条件关系的两个判断组成。</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．假言判断的种类：充分条件假言判断、</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必要条件</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假言判断和充分必要条件假言判断。</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．假言判断的逻辑性质：充分条件假言判断是反映事物情况之间</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充分条件</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关系的判断；必要条件假言判断是反映事物情况之间必要条件关系的判断；充分必要条件假言判断是反映事物情况之间</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充分必要条件</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关系的判断，是同时断定充分和必要两种条件关系的假言判断。</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4</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．正确理解假言判断的逻辑性质：假言判断的真假取决于判断所揭示的事物之间的条件关系能否成立。掌握假言判断</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前件和后件</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所揭示的事物情况之间的条件关系，是我们正确地运用假言判断的前提。</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8780975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三、正确运用假言判断</a:t>
            </a:r>
          </a:p>
        </p:txBody>
      </p:sp>
      <p:sp>
        <p:nvSpPr>
          <p:cNvPr id="8" name="文本框 7">
            <a:extLst>
              <a:ext uri="{FF2B5EF4-FFF2-40B4-BE49-F238E27FC236}">
                <a16:creationId xmlns:a16="http://schemas.microsoft.com/office/drawing/2014/main" id="{6188C4CB-C830-4D84-9B2E-D2BE3B731320}"/>
              </a:ext>
            </a:extLst>
          </p:cNvPr>
          <p:cNvSpPr txBox="1"/>
          <p:nvPr>
            <p:custDataLst>
              <p:tags r:id="rId9"/>
            </p:custDataLst>
          </p:nvPr>
        </p:nvSpPr>
        <p:spPr>
          <a:xfrm>
            <a:off x="798990" y="2761805"/>
            <a:ext cx="10546672" cy="1754326"/>
          </a:xfrm>
          <a:prstGeom prst="rect">
            <a:avLst/>
          </a:prstGeom>
          <a:noFill/>
        </p:spPr>
        <p:txBody>
          <a:bodyPr wrap="square">
            <a:spAutoFit/>
          </a:bodyPr>
          <a:lstStyle/>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辨一辨</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　前件和后件都是假的，则判断是假的。</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提示：有时，前件和后件都是假的，但事物情况之间确实存在着某种条件关系，这样的判断仍然可以是真的。</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3614446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2432"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第一部分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课标解读 考情分析</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424897572"/>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三、正确运用假言判断</a:t>
            </a:r>
          </a:p>
        </p:txBody>
      </p:sp>
      <p:sp>
        <p:nvSpPr>
          <p:cNvPr id="8" name="文本框 7">
            <a:extLst>
              <a:ext uri="{FF2B5EF4-FFF2-40B4-BE49-F238E27FC236}">
                <a16:creationId xmlns:a16="http://schemas.microsoft.com/office/drawing/2014/main" id="{6475DA98-BEF0-4A2B-8B37-9428646F52DF}"/>
              </a:ext>
            </a:extLst>
          </p:cNvPr>
          <p:cNvSpPr txBox="1"/>
          <p:nvPr>
            <p:custDataLst>
              <p:tags r:id="rId9"/>
            </p:custDataLst>
          </p:nvPr>
        </p:nvSpPr>
        <p:spPr>
          <a:xfrm>
            <a:off x="896644" y="1596445"/>
            <a:ext cx="10475651" cy="1938992"/>
          </a:xfrm>
          <a:prstGeom prst="rect">
            <a:avLst/>
          </a:prstGeom>
          <a:noFill/>
        </p:spPr>
        <p:txBody>
          <a:bodyPr wrap="square">
            <a:spAutoFit/>
          </a:bodyPr>
          <a:lstStyle/>
          <a:p>
            <a:pPr algn="l" fontAlgn="ct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拓展：假言判断的分类</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400" b="1"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b="1"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充分条件假言判断的性质</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充分条件假言判断的逻辑形式：如果</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p</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，那么</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q</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充分条件假言判断的真值：充分条件假言判断的真假与其前、后件真假之间的关系可用真值表表示：</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0DB06F5C-7743-4236-A550-843A96D1A04C}"/>
              </a:ext>
            </a:extLst>
          </p:cNvPr>
          <p:cNvGraphicFramePr>
            <a:graphicFrameLocks noGrp="1"/>
          </p:cNvGraphicFramePr>
          <p:nvPr>
            <p:custDataLst>
              <p:tags r:id="rId10"/>
            </p:custDataLst>
            <p:extLst>
              <p:ext uri="{D42A27DB-BD31-4B8C-83A1-F6EECF244321}">
                <p14:modId xmlns:p14="http://schemas.microsoft.com/office/powerpoint/2010/main" val="669210221"/>
              </p:ext>
            </p:extLst>
          </p:nvPr>
        </p:nvGraphicFramePr>
        <p:xfrm>
          <a:off x="1558835" y="3429000"/>
          <a:ext cx="9467229" cy="3210350"/>
        </p:xfrm>
        <a:graphic>
          <a:graphicData uri="http://schemas.openxmlformats.org/drawingml/2006/table">
            <a:tbl>
              <a:tblPr firstRow="1" firstCol="1" bandRow="1">
                <a:tableStyleId>{5C22544A-7EE6-4342-B048-85BDC9FD1C3A}</a:tableStyleId>
              </a:tblPr>
              <a:tblGrid>
                <a:gridCol w="2825021">
                  <a:extLst>
                    <a:ext uri="{9D8B030D-6E8A-4147-A177-3AD203B41FA5}">
                      <a16:colId xmlns:a16="http://schemas.microsoft.com/office/drawing/2014/main" val="3072346535"/>
                    </a:ext>
                  </a:extLst>
                </a:gridCol>
                <a:gridCol w="2825021">
                  <a:extLst>
                    <a:ext uri="{9D8B030D-6E8A-4147-A177-3AD203B41FA5}">
                      <a16:colId xmlns:a16="http://schemas.microsoft.com/office/drawing/2014/main" val="3253012824"/>
                    </a:ext>
                  </a:extLst>
                </a:gridCol>
                <a:gridCol w="3817187">
                  <a:extLst>
                    <a:ext uri="{9D8B030D-6E8A-4147-A177-3AD203B41FA5}">
                      <a16:colId xmlns:a16="http://schemas.microsoft.com/office/drawing/2014/main" val="4070684657"/>
                    </a:ext>
                  </a:extLst>
                </a:gridCol>
              </a:tblGrid>
              <a:tr h="642070">
                <a:tc>
                  <a:txBody>
                    <a:bodyPr vert="horz" wrap="square"/>
                    <a:lstStyle/>
                    <a:p>
                      <a:pPr algn="l" fontAlgn="ctr">
                        <a:lnSpc>
                          <a:spcPct val="150000"/>
                        </a:lnSpc>
                      </a:pPr>
                      <a:r>
                        <a:rPr lang="en-US" sz="2800" kern="100" spc="40">
                          <a:effectLst/>
                        </a:rPr>
                        <a:t>p</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800" kern="100" spc="40">
                          <a:effectLst/>
                        </a:rPr>
                        <a:t>q</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如果</a:t>
                      </a:r>
                      <a:r>
                        <a:rPr lang="en-US" sz="2800" kern="100" spc="40">
                          <a:effectLst/>
                        </a:rPr>
                        <a:t>p</a:t>
                      </a:r>
                      <a:r>
                        <a:rPr lang="zh-CN" sz="2800" kern="100" spc="40">
                          <a:effectLst/>
                        </a:rPr>
                        <a:t>，那么</a:t>
                      </a:r>
                      <a:r>
                        <a:rPr lang="en-US" sz="2800" kern="100" spc="40">
                          <a:effectLst/>
                        </a:rPr>
                        <a:t>q</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75308980"/>
                  </a:ext>
                </a:extLst>
              </a:tr>
              <a:tr h="642070">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84203898"/>
                  </a:ext>
                </a:extLst>
              </a:tr>
              <a:tr h="642070">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0908842"/>
                  </a:ext>
                </a:extLst>
              </a:tr>
              <a:tr h="642070">
                <a:tc>
                  <a:txBody>
                    <a:bodyPr vert="horz" wrap="square"/>
                    <a:lstStyle/>
                    <a:p>
                      <a:pPr algn="l" fontAlgn="ctr">
                        <a:lnSpc>
                          <a:spcPct val="150000"/>
                        </a:lnSpc>
                      </a:pPr>
                      <a:r>
                        <a:rPr lang="zh-CN" sz="2800" kern="100" spc="40">
                          <a:effectLst/>
                        </a:rPr>
                        <a:t>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76552712"/>
                  </a:ext>
                </a:extLst>
              </a:tr>
              <a:tr h="642070">
                <a:tc>
                  <a:txBody>
                    <a:bodyPr vert="horz" wrap="square"/>
                    <a:lstStyle/>
                    <a:p>
                      <a:pPr algn="l" fontAlgn="ctr">
                        <a:lnSpc>
                          <a:spcPct val="150000"/>
                        </a:lnSpc>
                      </a:pPr>
                      <a:r>
                        <a:rPr lang="zh-CN" sz="2800" kern="100" spc="40">
                          <a:effectLst/>
                        </a:rPr>
                        <a:t>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66032608"/>
                  </a:ext>
                </a:extLst>
              </a:tr>
            </a:tbl>
          </a:graphicData>
        </a:graphic>
      </p:graphicFrame>
    </p:spTree>
    <p:extLst>
      <p:ext uri="{BB962C8B-B14F-4D97-AF65-F5344CB8AC3E}">
        <p14:creationId xmlns:p14="http://schemas.microsoft.com/office/powerpoint/2010/main" val="72902697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三、正确运用假言判断</a:t>
            </a:r>
          </a:p>
        </p:txBody>
      </p:sp>
      <p:sp>
        <p:nvSpPr>
          <p:cNvPr id="8" name="文本框 7">
            <a:extLst>
              <a:ext uri="{FF2B5EF4-FFF2-40B4-BE49-F238E27FC236}">
                <a16:creationId xmlns:a16="http://schemas.microsoft.com/office/drawing/2014/main" id="{9F06B3B0-71E5-43CE-92D5-0B5F77E250FE}"/>
              </a:ext>
            </a:extLst>
          </p:cNvPr>
          <p:cNvSpPr txBox="1"/>
          <p:nvPr>
            <p:custDataLst>
              <p:tags r:id="rId9"/>
            </p:custDataLst>
          </p:nvPr>
        </p:nvSpPr>
        <p:spPr>
          <a:xfrm>
            <a:off x="985421" y="1652087"/>
            <a:ext cx="10289219" cy="1815882"/>
          </a:xfrm>
          <a:prstGeom prst="rect">
            <a:avLst/>
          </a:prstGeom>
          <a:noFill/>
        </p:spPr>
        <p:txBody>
          <a:bodyPr wrap="square">
            <a:spAutoFit/>
          </a:bodyPr>
          <a:lstStyle/>
          <a:p>
            <a:pPr algn="l" fontAlgn="ctr"/>
            <a:r>
              <a:rPr lang="en-US" altLang="zh-CN" sz="2800" b="1"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b="1"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必要条件假言判断的性质</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必要条件假言判断的逻辑形式：只有</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p</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，才</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q</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必要条件假言判断的真值：必要条件假言判断的真假与其前、后件真假之间的关系可用真值表表示：</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3CA45E56-0B27-4BE9-B177-070D7F293F1F}"/>
              </a:ext>
            </a:extLst>
          </p:cNvPr>
          <p:cNvGraphicFramePr>
            <a:graphicFrameLocks noGrp="1"/>
          </p:cNvGraphicFramePr>
          <p:nvPr>
            <p:custDataLst>
              <p:tags r:id="rId10"/>
            </p:custDataLst>
            <p:extLst>
              <p:ext uri="{D42A27DB-BD31-4B8C-83A1-F6EECF244321}">
                <p14:modId xmlns:p14="http://schemas.microsoft.com/office/powerpoint/2010/main" val="4212068370"/>
              </p:ext>
            </p:extLst>
          </p:nvPr>
        </p:nvGraphicFramePr>
        <p:xfrm>
          <a:off x="1499080" y="3598546"/>
          <a:ext cx="7968721" cy="3200400"/>
        </p:xfrm>
        <a:graphic>
          <a:graphicData uri="http://schemas.openxmlformats.org/drawingml/2006/table">
            <a:tbl>
              <a:tblPr firstRow="1" firstCol="1" bandRow="1">
                <a:tableStyleId>{5C22544A-7EE6-4342-B048-85BDC9FD1C3A}</a:tableStyleId>
              </a:tblPr>
              <a:tblGrid>
                <a:gridCol w="2396991">
                  <a:extLst>
                    <a:ext uri="{9D8B030D-6E8A-4147-A177-3AD203B41FA5}">
                      <a16:colId xmlns:a16="http://schemas.microsoft.com/office/drawing/2014/main" val="3233245591"/>
                    </a:ext>
                  </a:extLst>
                </a:gridCol>
                <a:gridCol w="2398585">
                  <a:extLst>
                    <a:ext uri="{9D8B030D-6E8A-4147-A177-3AD203B41FA5}">
                      <a16:colId xmlns:a16="http://schemas.microsoft.com/office/drawing/2014/main" val="2004822044"/>
                    </a:ext>
                  </a:extLst>
                </a:gridCol>
                <a:gridCol w="3173145">
                  <a:extLst>
                    <a:ext uri="{9D8B030D-6E8A-4147-A177-3AD203B41FA5}">
                      <a16:colId xmlns:a16="http://schemas.microsoft.com/office/drawing/2014/main" val="221022799"/>
                    </a:ext>
                  </a:extLst>
                </a:gridCol>
              </a:tblGrid>
              <a:tr h="0">
                <a:tc>
                  <a:txBody>
                    <a:bodyPr vert="horz" wrap="square"/>
                    <a:lstStyle/>
                    <a:p>
                      <a:pPr algn="l" fontAlgn="ctr">
                        <a:lnSpc>
                          <a:spcPct val="150000"/>
                        </a:lnSpc>
                      </a:pPr>
                      <a:r>
                        <a:rPr lang="en-US" sz="2800" kern="100" spc="40">
                          <a:effectLst/>
                        </a:rPr>
                        <a:t>p</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800" kern="100" spc="40">
                          <a:effectLst/>
                        </a:rPr>
                        <a:t>q</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只有</a:t>
                      </a:r>
                      <a:r>
                        <a:rPr lang="en-US" sz="2800" kern="100" spc="40">
                          <a:effectLst/>
                        </a:rPr>
                        <a:t>p</a:t>
                      </a:r>
                      <a:r>
                        <a:rPr lang="zh-CN" sz="2800" kern="100" spc="40">
                          <a:effectLst/>
                        </a:rPr>
                        <a:t>，才</a:t>
                      </a:r>
                      <a:r>
                        <a:rPr lang="en-US" sz="2800" kern="100" spc="40">
                          <a:effectLst/>
                        </a:rPr>
                        <a:t>q</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92886276"/>
                  </a:ext>
                </a:extLst>
              </a:tr>
              <a:tr h="0">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43956227"/>
                  </a:ext>
                </a:extLst>
              </a:tr>
              <a:tr h="0">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03356560"/>
                  </a:ext>
                </a:extLst>
              </a:tr>
              <a:tr h="0">
                <a:tc>
                  <a:txBody>
                    <a:bodyPr vert="horz" wrap="square"/>
                    <a:lstStyle/>
                    <a:p>
                      <a:pPr algn="l" fontAlgn="ctr">
                        <a:lnSpc>
                          <a:spcPct val="150000"/>
                        </a:lnSpc>
                      </a:pPr>
                      <a:r>
                        <a:rPr lang="zh-CN" sz="2800" kern="100" spc="40">
                          <a:effectLst/>
                        </a:rPr>
                        <a:t>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58526895"/>
                  </a:ext>
                </a:extLst>
              </a:tr>
              <a:tr h="0">
                <a:tc>
                  <a:txBody>
                    <a:bodyPr vert="horz" wrap="square"/>
                    <a:lstStyle/>
                    <a:p>
                      <a:pPr algn="l" fontAlgn="ctr">
                        <a:lnSpc>
                          <a:spcPct val="150000"/>
                        </a:lnSpc>
                      </a:pPr>
                      <a:r>
                        <a:rPr lang="zh-CN" sz="2800" kern="100" spc="40">
                          <a:effectLst/>
                        </a:rPr>
                        <a:t>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假</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800" kern="100" spc="40">
                          <a:effectLst/>
                        </a:rPr>
                        <a:t>真</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80698096"/>
                  </a:ext>
                </a:extLst>
              </a:tr>
            </a:tbl>
          </a:graphicData>
        </a:graphic>
      </p:graphicFrame>
    </p:spTree>
    <p:extLst>
      <p:ext uri="{BB962C8B-B14F-4D97-AF65-F5344CB8AC3E}">
        <p14:creationId xmlns:p14="http://schemas.microsoft.com/office/powerpoint/2010/main" val="30487084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三、正确运用假言判断</a:t>
            </a:r>
          </a:p>
        </p:txBody>
      </p:sp>
      <p:sp>
        <p:nvSpPr>
          <p:cNvPr id="8" name="文本框 7">
            <a:extLst>
              <a:ext uri="{FF2B5EF4-FFF2-40B4-BE49-F238E27FC236}">
                <a16:creationId xmlns:a16="http://schemas.microsoft.com/office/drawing/2014/main" id="{7C0EAEBC-8C46-45D4-B741-E83F381FB74A}"/>
              </a:ext>
            </a:extLst>
          </p:cNvPr>
          <p:cNvSpPr txBox="1"/>
          <p:nvPr>
            <p:custDataLst>
              <p:tags r:id="rId9"/>
            </p:custDataLst>
          </p:nvPr>
        </p:nvSpPr>
        <p:spPr>
          <a:xfrm>
            <a:off x="976544" y="1736408"/>
            <a:ext cx="10306974" cy="1569660"/>
          </a:xfrm>
          <a:prstGeom prst="rect">
            <a:avLst/>
          </a:prstGeom>
          <a:noFill/>
        </p:spPr>
        <p:txBody>
          <a:bodyPr wrap="square">
            <a:spAutoFit/>
          </a:bodyPr>
          <a:lstStyle/>
          <a:p>
            <a:pPr algn="l" fontAlgn="ctr"/>
            <a:r>
              <a:rPr lang="en-US" altLang="zh-CN" sz="2400" b="1"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400" b="1"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充分必要条件假言判断的性质</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充分必要条件假言判断的逻辑形式：当且仅当</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p</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，则</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q</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。充分必要条件假言判断的真值：充分必要条件假言判断的真假与其前、后件真假之间的关系可用真值表表示：</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42F9E89D-F0A4-4D40-99D1-A0AAF90815C0}"/>
              </a:ext>
            </a:extLst>
          </p:cNvPr>
          <p:cNvGraphicFramePr>
            <a:graphicFrameLocks noGrp="1"/>
          </p:cNvGraphicFramePr>
          <p:nvPr>
            <p:custDataLst>
              <p:tags r:id="rId10"/>
            </p:custDataLst>
            <p:extLst>
              <p:ext uri="{D42A27DB-BD31-4B8C-83A1-F6EECF244321}">
                <p14:modId xmlns:p14="http://schemas.microsoft.com/office/powerpoint/2010/main" val="431232225"/>
              </p:ext>
            </p:extLst>
          </p:nvPr>
        </p:nvGraphicFramePr>
        <p:xfrm>
          <a:off x="1947596" y="3401219"/>
          <a:ext cx="8296808" cy="2743200"/>
        </p:xfrm>
        <a:graphic>
          <a:graphicData uri="http://schemas.openxmlformats.org/drawingml/2006/table">
            <a:tbl>
              <a:tblPr firstRow="1" firstCol="1" bandRow="1">
                <a:tableStyleId>{5C22544A-7EE6-4342-B048-85BDC9FD1C3A}</a:tableStyleId>
              </a:tblPr>
              <a:tblGrid>
                <a:gridCol w="2069224">
                  <a:extLst>
                    <a:ext uri="{9D8B030D-6E8A-4147-A177-3AD203B41FA5}">
                      <a16:colId xmlns:a16="http://schemas.microsoft.com/office/drawing/2014/main" val="840213769"/>
                    </a:ext>
                  </a:extLst>
                </a:gridCol>
                <a:gridCol w="2069224">
                  <a:extLst>
                    <a:ext uri="{9D8B030D-6E8A-4147-A177-3AD203B41FA5}">
                      <a16:colId xmlns:a16="http://schemas.microsoft.com/office/drawing/2014/main" val="2294791791"/>
                    </a:ext>
                  </a:extLst>
                </a:gridCol>
                <a:gridCol w="4158360">
                  <a:extLst>
                    <a:ext uri="{9D8B030D-6E8A-4147-A177-3AD203B41FA5}">
                      <a16:colId xmlns:a16="http://schemas.microsoft.com/office/drawing/2014/main" val="1005159454"/>
                    </a:ext>
                  </a:extLst>
                </a:gridCol>
              </a:tblGrid>
              <a:tr h="0">
                <a:tc>
                  <a:txBody>
                    <a:bodyPr vert="horz" wrap="square"/>
                    <a:lstStyle/>
                    <a:p>
                      <a:pPr algn="l" fontAlgn="ctr">
                        <a:lnSpc>
                          <a:spcPct val="150000"/>
                        </a:lnSpc>
                      </a:pPr>
                      <a:r>
                        <a:rPr lang="en-US" sz="2400" kern="100" spc="40">
                          <a:effectLst/>
                        </a:rPr>
                        <a:t>p</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en-US" sz="2400" kern="100" spc="40">
                          <a:effectLst/>
                        </a:rPr>
                        <a:t>q</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400" kern="100" spc="40">
                          <a:effectLst/>
                        </a:rPr>
                        <a:t>当且仅有</a:t>
                      </a:r>
                      <a:r>
                        <a:rPr lang="en-US" sz="2400" kern="100" spc="40">
                          <a:effectLst/>
                        </a:rPr>
                        <a:t>p</a:t>
                      </a:r>
                      <a:r>
                        <a:rPr lang="zh-CN" sz="2400" kern="100" spc="40">
                          <a:effectLst/>
                        </a:rPr>
                        <a:t>，则</a:t>
                      </a:r>
                      <a:r>
                        <a:rPr lang="en-US" sz="2400" kern="100" spc="40">
                          <a:effectLst/>
                        </a:rPr>
                        <a:t>q</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26337170"/>
                  </a:ext>
                </a:extLst>
              </a:tr>
              <a:tr h="0">
                <a:tc>
                  <a:txBody>
                    <a:bodyPr vert="horz" wrap="square"/>
                    <a:lstStyle/>
                    <a:p>
                      <a:pPr algn="l" fontAlgn="ctr">
                        <a:lnSpc>
                          <a:spcPct val="150000"/>
                        </a:lnSpc>
                      </a:pPr>
                      <a:r>
                        <a:rPr lang="zh-CN" sz="2400" kern="100" spc="40">
                          <a:effectLst/>
                        </a:rPr>
                        <a:t>真</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400" kern="100" spc="40">
                          <a:effectLst/>
                        </a:rPr>
                        <a:t>真</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400" kern="100" spc="40">
                          <a:effectLst/>
                        </a:rPr>
                        <a:t>真</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71778435"/>
                  </a:ext>
                </a:extLst>
              </a:tr>
              <a:tr h="0">
                <a:tc>
                  <a:txBody>
                    <a:bodyPr vert="horz" wrap="square"/>
                    <a:lstStyle/>
                    <a:p>
                      <a:pPr algn="l" fontAlgn="ctr">
                        <a:lnSpc>
                          <a:spcPct val="150000"/>
                        </a:lnSpc>
                      </a:pPr>
                      <a:r>
                        <a:rPr lang="zh-CN" sz="2400" kern="100" spc="40">
                          <a:effectLst/>
                        </a:rPr>
                        <a:t>真</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400" kern="100" spc="40">
                          <a:effectLst/>
                        </a:rPr>
                        <a:t>假</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400" kern="100" spc="40">
                          <a:effectLst/>
                        </a:rPr>
                        <a:t>假</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18878891"/>
                  </a:ext>
                </a:extLst>
              </a:tr>
              <a:tr h="0">
                <a:tc>
                  <a:txBody>
                    <a:bodyPr vert="horz" wrap="square"/>
                    <a:lstStyle/>
                    <a:p>
                      <a:pPr algn="l" fontAlgn="ctr">
                        <a:lnSpc>
                          <a:spcPct val="150000"/>
                        </a:lnSpc>
                      </a:pPr>
                      <a:r>
                        <a:rPr lang="zh-CN" sz="2400" kern="100" spc="40">
                          <a:effectLst/>
                        </a:rPr>
                        <a:t>假</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400" kern="100" spc="40">
                          <a:effectLst/>
                        </a:rPr>
                        <a:t>真</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400" kern="100" spc="40">
                          <a:effectLst/>
                        </a:rPr>
                        <a:t>假</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89108632"/>
                  </a:ext>
                </a:extLst>
              </a:tr>
              <a:tr h="0">
                <a:tc>
                  <a:txBody>
                    <a:bodyPr vert="horz" wrap="square"/>
                    <a:lstStyle/>
                    <a:p>
                      <a:pPr algn="l" fontAlgn="ctr">
                        <a:lnSpc>
                          <a:spcPct val="150000"/>
                        </a:lnSpc>
                      </a:pPr>
                      <a:r>
                        <a:rPr lang="zh-CN" sz="2400" kern="100" spc="40">
                          <a:effectLst/>
                        </a:rPr>
                        <a:t>假</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400" kern="100" spc="40">
                          <a:effectLst/>
                        </a:rPr>
                        <a:t>假</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400" kern="100" spc="40">
                          <a:effectLst/>
                        </a:rPr>
                        <a:t>真</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18047645"/>
                  </a:ext>
                </a:extLst>
              </a:tr>
            </a:tbl>
          </a:graphicData>
        </a:graphic>
      </p:graphicFrame>
    </p:spTree>
    <p:extLst>
      <p:ext uri="{BB962C8B-B14F-4D97-AF65-F5344CB8AC3E}">
        <p14:creationId xmlns:p14="http://schemas.microsoft.com/office/powerpoint/2010/main" val="38977829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三、正确运用假言判断</a:t>
            </a:r>
          </a:p>
        </p:txBody>
      </p:sp>
      <p:sp>
        <p:nvSpPr>
          <p:cNvPr id="8" name="文本框 7">
            <a:extLst>
              <a:ext uri="{FF2B5EF4-FFF2-40B4-BE49-F238E27FC236}">
                <a16:creationId xmlns:a16="http://schemas.microsoft.com/office/drawing/2014/main" id="{DB7ADA2D-437D-4859-870A-C3E80EBC9AD8}"/>
              </a:ext>
            </a:extLst>
          </p:cNvPr>
          <p:cNvSpPr txBox="1"/>
          <p:nvPr>
            <p:custDataLst>
              <p:tags r:id="rId9"/>
            </p:custDataLst>
          </p:nvPr>
        </p:nvSpPr>
        <p:spPr>
          <a:xfrm>
            <a:off x="1060286" y="1930809"/>
            <a:ext cx="10569461" cy="4616648"/>
          </a:xfrm>
          <a:prstGeom prst="rect">
            <a:avLst/>
          </a:prstGeom>
          <a:noFill/>
        </p:spPr>
        <p:txBody>
          <a:bodyPr wrap="square">
            <a:spAutoFit/>
          </a:bodyPr>
          <a:lstStyle/>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无论是充分条件假言判断、必要条件假言判断还是充分必要条件假言判断，只要是前后件均假，那么假言判断就真。这一点是建立在严格的逻辑分析的基础上的。如果拘泥于某个具体的例子，反而可能想不明白。</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提醒：充分条件假言判断与必要条件假言判断</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二者的主要区别在于：前者是有前件必有后件，后者是无前件必无后件。</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8547202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a:t>
            </a:r>
            <a:r>
              <a:rPr lang="zh-CN" altLang="en-US" sz="2400" kern="100">
                <a:effectLst/>
                <a:latin typeface="+mn-ea"/>
                <a:cs typeface="Times New Roman" panose="02020603050405020304" pitchFamily="18" charset="0"/>
              </a:rPr>
              <a:t>与“只有脚踏实地，才能闯出一片天地”这一判断的类型一致的是（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．如果学习方法不当</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就不能提高学习效率	</a:t>
            </a:r>
            <a:endParaRPr lang="en-US" altLang="zh-CN" sz="2400" kern="100">
              <a:effectLst/>
              <a:latin typeface="+mn-ea"/>
              <a:cs typeface="Times New Roman" panose="02020603050405020304" pitchFamily="18" charset="0"/>
            </a:endParaRP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．这句话要么你说错了</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要么我听错了</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．这篇文章不仅文笔生动</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而且富有哲理	</a:t>
            </a:r>
            <a:endParaRPr lang="en-US" altLang="zh-CN" sz="2400" kern="100">
              <a:effectLst/>
              <a:latin typeface="+mn-ea"/>
              <a:cs typeface="Times New Roman" panose="02020603050405020304" pitchFamily="18" charset="0"/>
            </a:endParaRP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．不临深溪，不知地之厚也</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544497" y="1835263"/>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596254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046988"/>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2】</a:t>
            </a:r>
            <a:r>
              <a:rPr lang="zh-CN" altLang="en-US" sz="2400" kern="100">
                <a:effectLst/>
                <a:latin typeface="+mn-ea"/>
                <a:cs typeface="Times New Roman" panose="02020603050405020304" pitchFamily="18" charset="0"/>
              </a:rPr>
              <a:t>以下判断对应正确的是（   ）</a:t>
            </a:r>
          </a:p>
          <a:p>
            <a:pPr indent="266700" algn="just"/>
            <a:r>
              <a:rPr lang="zh-CN" altLang="en-US" sz="2400" kern="100">
                <a:effectLst/>
                <a:latin typeface="+mn-ea"/>
                <a:cs typeface="Times New Roman" panose="02020603050405020304" pitchFamily="18" charset="0"/>
              </a:rPr>
              <a:t>序号	    内容	                    类型</a:t>
            </a:r>
          </a:p>
          <a:p>
            <a:pPr indent="266700" algn="just"/>
            <a:r>
              <a:rPr lang="zh-CN" altLang="en-US" sz="2400" kern="100">
                <a:effectLst/>
                <a:latin typeface="+mn-ea"/>
                <a:cs typeface="Times New Roman" panose="02020603050405020304" pitchFamily="18" charset="0"/>
              </a:rPr>
              <a:t>①	所有事物都是矛盾的	      全称肯定判断</a:t>
            </a:r>
          </a:p>
          <a:p>
            <a:pPr indent="266700" algn="just"/>
            <a:r>
              <a:rPr lang="zh-CN" altLang="en-US" sz="2400" kern="100">
                <a:effectLst/>
                <a:latin typeface="+mn-ea"/>
                <a:cs typeface="Times New Roman" panose="02020603050405020304" pitchFamily="18" charset="0"/>
              </a:rPr>
              <a:t>②	他不是高中生	            特称否定判断</a:t>
            </a:r>
          </a:p>
          <a:p>
            <a:pPr indent="266700" algn="just"/>
            <a:r>
              <a:rPr lang="zh-CN" altLang="en-US" sz="2400" kern="100">
                <a:effectLst/>
                <a:latin typeface="+mn-ea"/>
                <a:cs typeface="Times New Roman" panose="02020603050405020304" pitchFamily="18" charset="0"/>
              </a:rPr>
              <a:t>③	他既是政治家，又是军事家	选言判断</a:t>
            </a:r>
          </a:p>
          <a:p>
            <a:pPr indent="266700" algn="just"/>
            <a:r>
              <a:rPr lang="zh-CN" altLang="en-US" sz="2400" kern="100">
                <a:effectLst/>
                <a:latin typeface="+mn-ea"/>
                <a:cs typeface="Times New Roman" panose="02020603050405020304" pitchFamily="18" charset="0"/>
              </a:rPr>
              <a:t>④	只有年满</a:t>
            </a:r>
            <a:r>
              <a:rPr lang="en-US" altLang="zh-CN" sz="2400" kern="100">
                <a:effectLst/>
                <a:latin typeface="+mn-ea"/>
                <a:cs typeface="Times New Roman" panose="02020603050405020304" pitchFamily="18" charset="0"/>
              </a:rPr>
              <a:t>18</a:t>
            </a:r>
            <a:r>
              <a:rPr lang="zh-CN" altLang="en-US" sz="2400" kern="100">
                <a:effectLst/>
                <a:latin typeface="+mn-ea"/>
                <a:cs typeface="Times New Roman" panose="02020603050405020304" pitchFamily="18" charset="0"/>
              </a:rPr>
              <a:t>周岁，才有选举权	必要条件假言判断</a:t>
            </a:r>
          </a:p>
          <a:p>
            <a:pPr indent="266700" algn="just"/>
            <a:endParaRPr lang="zh-CN" altLang="en-US" sz="2400" kern="100">
              <a:effectLst/>
              <a:latin typeface="+mn-ea"/>
              <a:cs typeface="Times New Roman" panose="02020603050405020304" pitchFamily="18" charset="0"/>
            </a:endParaRP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．①③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．①④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．②③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．②④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5244645" y="1489771"/>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B  </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2803638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3】</a:t>
            </a:r>
            <a:r>
              <a:rPr lang="zh-CN" altLang="en-US" sz="2400" kern="100">
                <a:effectLst/>
                <a:latin typeface="+mn-ea"/>
                <a:cs typeface="Times New Roman" panose="02020603050405020304" pitchFamily="18" charset="0"/>
              </a:rPr>
              <a:t>精准扶贫是打赢脱贫攻坚战的制胜法宝。我们坚持对扶贫对象实行精细化管理、对扶贫资源实行精确化配置、对扶贫对象实行精准化扶持，建立了全国建档立卡信息系统，确保扶贫资源真正用在扶贫对象上、真正用在贫困地区，精准扶贫是脱贫攻坚战取得胜利的（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．必要条件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．充分条件</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．充分必要条件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．不构成条件关系</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4552187" y="2666812"/>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A</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9952572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938992"/>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4】</a:t>
            </a:r>
            <a:r>
              <a:rPr lang="zh-CN" altLang="en-US" sz="2400" kern="100">
                <a:effectLst/>
                <a:latin typeface="+mn-ea"/>
                <a:cs typeface="Times New Roman" panose="02020603050405020304" pitchFamily="18" charset="0"/>
              </a:rPr>
              <a:t>下列语句中，属于选言判断的是（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．不是鱼死，就是网破</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．时已近黄昏，夕阳无限好</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．人不犯我，我不犯人；人若犯我，我必犯人</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．国家要独立，民族要解放，人民要革命</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6558540" y="1596446"/>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A</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10537954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5】</a:t>
            </a:r>
            <a:r>
              <a:rPr lang="zh-CN" altLang="en-US" sz="2400" kern="100">
                <a:effectLst/>
                <a:latin typeface="+mn-ea"/>
                <a:cs typeface="Times New Roman" panose="02020603050405020304" pitchFamily="18" charset="0"/>
              </a:rPr>
              <a:t>某国领导人发表讲话：“世界各国，不支持销毁核武器，就是想发展核武器。”对某国领导人这一判断认识正确的是（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．这是相容选言判断</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．这是不相容选言判断</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．正确地运用了选言判断</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．这个选言判断不严密</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7174962" y="1956598"/>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64248882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938992"/>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6】</a:t>
            </a:r>
            <a:r>
              <a:rPr lang="zh-CN" altLang="en-US" sz="2400" kern="100">
                <a:effectLst/>
                <a:latin typeface="+mn-ea"/>
                <a:cs typeface="Times New Roman" panose="02020603050405020304" pitchFamily="18" charset="0"/>
              </a:rPr>
              <a:t>下列假言判断中，不同于其他三项的是（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．若某数能被</a:t>
            </a:r>
            <a:r>
              <a:rPr lang="en-US" altLang="zh-CN" sz="2400" kern="100">
                <a:effectLst/>
                <a:latin typeface="+mn-ea"/>
                <a:cs typeface="Times New Roman" panose="02020603050405020304" pitchFamily="18" charset="0"/>
              </a:rPr>
              <a:t>4</a:t>
            </a:r>
            <a:r>
              <a:rPr lang="zh-CN" altLang="en-US" sz="2400" kern="100">
                <a:effectLst/>
                <a:latin typeface="+mn-ea"/>
                <a:cs typeface="Times New Roman" panose="02020603050405020304" pitchFamily="18" charset="0"/>
              </a:rPr>
              <a:t>除尽，则它就能被</a:t>
            </a:r>
            <a:r>
              <a:rPr lang="en-US" altLang="zh-CN" sz="2400" kern="100">
                <a:effectLst/>
                <a:latin typeface="+mn-ea"/>
                <a:cs typeface="Times New Roman" panose="02020603050405020304" pitchFamily="18" charset="0"/>
              </a:rPr>
              <a:t>2</a:t>
            </a:r>
            <a:r>
              <a:rPr lang="zh-CN" altLang="en-US" sz="2400" kern="100">
                <a:effectLst/>
                <a:latin typeface="+mn-ea"/>
                <a:cs typeface="Times New Roman" panose="02020603050405020304" pitchFamily="18" charset="0"/>
              </a:rPr>
              <a:t>除尽</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．如果不认真学习，成绩就会下降</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．世上无难事，只要肯登攀</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．只有落实新发展理念，才能实现经济高质量发展</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7410796" y="1489771"/>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11662933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一、课标解读 考情分析</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aphicFrame>
        <p:nvGraphicFramePr>
          <p:cNvPr id="3" name="表格 2">
            <a:extLst>
              <a:ext uri="{FF2B5EF4-FFF2-40B4-BE49-F238E27FC236}">
                <a16:creationId xmlns:a16="http://schemas.microsoft.com/office/drawing/2014/main" id="{3601B1D5-A3C1-489E-81D0-3072013438F9}"/>
              </a:ext>
            </a:extLst>
          </p:cNvPr>
          <p:cNvGraphicFramePr>
            <a:graphicFrameLocks noGrp="1"/>
          </p:cNvGraphicFramePr>
          <p:nvPr>
            <p:custDataLst>
              <p:tags r:id="rId8"/>
            </p:custDataLst>
            <p:extLst>
              <p:ext uri="{D42A27DB-BD31-4B8C-83A1-F6EECF244321}">
                <p14:modId xmlns:p14="http://schemas.microsoft.com/office/powerpoint/2010/main" val="1841030534"/>
              </p:ext>
            </p:extLst>
          </p:nvPr>
        </p:nvGraphicFramePr>
        <p:xfrm>
          <a:off x="288468" y="1413118"/>
          <a:ext cx="11252503" cy="5209741"/>
        </p:xfrm>
        <a:graphic>
          <a:graphicData uri="http://schemas.openxmlformats.org/drawingml/2006/table">
            <a:tbl>
              <a:tblPr firstRow="1" firstCol="1" bandRow="1">
                <a:tableStyleId>{5C22544A-7EE6-4342-B048-85BDC9FD1C3A}</a:tableStyleId>
              </a:tblPr>
              <a:tblGrid>
                <a:gridCol w="1201204">
                  <a:extLst>
                    <a:ext uri="{9D8B030D-6E8A-4147-A177-3AD203B41FA5}">
                      <a16:colId xmlns:a16="http://schemas.microsoft.com/office/drawing/2014/main" val="2575622972"/>
                    </a:ext>
                  </a:extLst>
                </a:gridCol>
                <a:gridCol w="1543508">
                  <a:extLst>
                    <a:ext uri="{9D8B030D-6E8A-4147-A177-3AD203B41FA5}">
                      <a16:colId xmlns:a16="http://schemas.microsoft.com/office/drawing/2014/main" val="2459630585"/>
                    </a:ext>
                  </a:extLst>
                </a:gridCol>
                <a:gridCol w="1872909">
                  <a:extLst>
                    <a:ext uri="{9D8B030D-6E8A-4147-A177-3AD203B41FA5}">
                      <a16:colId xmlns:a16="http://schemas.microsoft.com/office/drawing/2014/main" val="1885863210"/>
                    </a:ext>
                  </a:extLst>
                </a:gridCol>
                <a:gridCol w="6634882">
                  <a:extLst>
                    <a:ext uri="{9D8B030D-6E8A-4147-A177-3AD203B41FA5}">
                      <a16:colId xmlns:a16="http://schemas.microsoft.com/office/drawing/2014/main" val="3672414022"/>
                    </a:ext>
                  </a:extLst>
                </a:gridCol>
              </a:tblGrid>
              <a:tr h="367744">
                <a:tc gridSpan="2">
                  <a:txBody>
                    <a:bodyPr vert="horz" wrap="square"/>
                    <a:lstStyle/>
                    <a:p>
                      <a:pPr algn="ctr">
                        <a:lnSpc>
                          <a:spcPct val="100000"/>
                        </a:lnSpc>
                      </a:pPr>
                      <a:r>
                        <a:rPr lang="zh-CN" sz="2800" kern="100">
                          <a:effectLst/>
                        </a:rPr>
                        <a:t>课标解读</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vert="horz" wrap="square"/>
                    <a:lstStyle/>
                    <a:p>
                      <a:endParaRPr lang="zh-CN" altLang="en-US"/>
                    </a:p>
                  </a:txBody>
                  <a:tcPr/>
                </a:tc>
                <a:tc rowSpan="2">
                  <a:txBody>
                    <a:bodyPr vert="horz" wrap="square"/>
                    <a:lstStyle/>
                    <a:p>
                      <a:pPr algn="ctr">
                        <a:lnSpc>
                          <a:spcPct val="100000"/>
                        </a:lnSpc>
                      </a:pPr>
                      <a:r>
                        <a:rPr lang="zh-CN" sz="2800" kern="100">
                          <a:effectLst/>
                        </a:rPr>
                        <a:t>考情分析</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rowSpan="2">
                  <a:txBody>
                    <a:bodyPr vert="horz" wrap="square"/>
                    <a:lstStyle/>
                    <a:p>
                      <a:pPr algn="ctr">
                        <a:lnSpc>
                          <a:spcPct val="100000"/>
                        </a:lnSpc>
                      </a:pPr>
                      <a:r>
                        <a:rPr lang="zh-CN" sz="2800" kern="100">
                          <a:effectLst/>
                        </a:rPr>
                        <a:t>备考策略</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3230704"/>
                  </a:ext>
                </a:extLst>
              </a:tr>
              <a:tr h="367744">
                <a:tc>
                  <a:txBody>
                    <a:bodyPr vert="horz" wrap="square"/>
                    <a:lstStyle/>
                    <a:p>
                      <a:pPr algn="ctr">
                        <a:lnSpc>
                          <a:spcPct val="100000"/>
                        </a:lnSpc>
                      </a:pPr>
                      <a:r>
                        <a:rPr lang="zh-CN" sz="2800" kern="100">
                          <a:effectLst/>
                        </a:rPr>
                        <a:t>考点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ctr">
                        <a:lnSpc>
                          <a:spcPct val="100000"/>
                        </a:lnSpc>
                      </a:pPr>
                      <a:r>
                        <a:rPr lang="zh-CN" sz="2800" kern="100">
                          <a:effectLst/>
                        </a:rPr>
                        <a:t>内容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vMerge="1">
                  <a:txBody>
                    <a:bodyPr vert="horz" wrap="square"/>
                    <a:lstStyle/>
                    <a:p>
                      <a:endParaRPr lang="zh-CN" altLang="en-US"/>
                    </a:p>
                  </a:txBody>
                  <a:tcPr/>
                </a:tc>
                <a:tc vMerge="1">
                  <a:txBody>
                    <a:bodyPr vert="horz" wrap="square"/>
                    <a:lstStyle/>
                    <a:p>
                      <a:endParaRPr lang="zh-CN" altLang="en-US"/>
                    </a:p>
                  </a:txBody>
                  <a:tcPr/>
                </a:tc>
                <a:extLst>
                  <a:ext uri="{0D108BD9-81ED-4DB2-BD59-A6C34878D82A}">
                    <a16:rowId xmlns:a16="http://schemas.microsoft.com/office/drawing/2014/main" val="3092458765"/>
                  </a:ext>
                </a:extLst>
              </a:tr>
              <a:tr h="4356301">
                <a:tc>
                  <a:txBody>
                    <a:bodyPr vert="horz" wrap="square"/>
                    <a:lstStyle/>
                    <a:p>
                      <a:pPr algn="just">
                        <a:lnSpc>
                          <a:spcPct val="100000"/>
                        </a:lnSpc>
                      </a:pPr>
                      <a:r>
                        <a:rPr lang="zh-CN" sz="2800" kern="100">
                          <a:effectLst/>
                        </a:rPr>
                        <a:t>正确运用判断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r>
                        <a:rPr lang="zh-CN" sz="2800" kern="100">
                          <a:effectLst/>
                        </a:rPr>
                        <a:t>判断的概述、正确运用简单判断、正确运用复合判断</a:t>
                      </a:r>
                      <a:endParaRPr lang="zh-CN" altLang="en-US"/>
                    </a:p>
                  </a:txBody>
                  <a:tcPr marL="68580" marR="68580" marT="0" marB="0"/>
                </a:tc>
                <a:tc>
                  <a:txBody>
                    <a:bodyPr vert="horz" wrap="square"/>
                    <a:lstStyle/>
                    <a:p>
                      <a:pPr algn="just">
                        <a:lnSpc>
                          <a:spcPct val="100000"/>
                        </a:lnSpc>
                      </a:pPr>
                      <a:r>
                        <a:rPr lang="zh-CN" sz="2800" kern="100">
                          <a:effectLst/>
                        </a:rPr>
                        <a:t>本专题为高考新增模块，还没有高考考题和考情，对于考情需要进一步了解</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00000"/>
                        </a:lnSpc>
                      </a:pPr>
                      <a:r>
                        <a:rPr lang="en-US" sz="2800" kern="100">
                          <a:effectLst/>
                        </a:rPr>
                        <a:t>(1)</a:t>
                      </a:r>
                      <a:r>
                        <a:rPr lang="zh-CN" sz="2800" kern="100">
                          <a:effectLst/>
                        </a:rPr>
                        <a:t>知道概念是反映事物本质属性的思维形式</a:t>
                      </a:r>
                      <a:r>
                        <a:rPr lang="en-US" sz="2800" kern="100">
                          <a:effectLst/>
                        </a:rPr>
                        <a:t>;</a:t>
                      </a:r>
                      <a:r>
                        <a:rPr lang="zh-CN" sz="2800" kern="100">
                          <a:effectLst/>
                        </a:rPr>
                        <a:t>理解任何概念都是内涵和外延的统</a:t>
                      </a:r>
                    </a:p>
                    <a:p>
                      <a:pPr algn="just">
                        <a:lnSpc>
                          <a:spcPct val="100000"/>
                        </a:lnSpc>
                      </a:pPr>
                      <a:r>
                        <a:rPr lang="en-US" sz="2800" kern="100">
                          <a:effectLst/>
                        </a:rPr>
                        <a:t>(2)</a:t>
                      </a:r>
                      <a:r>
                        <a:rPr lang="zh-CN" sz="2800" kern="100">
                          <a:effectLst/>
                        </a:rPr>
                        <a:t>知道判断的基本特征</a:t>
                      </a:r>
                      <a:r>
                        <a:rPr lang="en-US" sz="2800" kern="100">
                          <a:effectLst/>
                        </a:rPr>
                        <a:t>;</a:t>
                      </a:r>
                      <a:r>
                        <a:rPr lang="zh-CN" sz="2800" kern="100">
                          <a:effectLst/>
                        </a:rPr>
                        <a:t>了解形成恰当判断的条件</a:t>
                      </a:r>
                      <a:r>
                        <a:rPr lang="en-US" sz="2800" kern="100">
                          <a:effectLst/>
                        </a:rPr>
                        <a:t>;</a:t>
                      </a:r>
                      <a:r>
                        <a:rPr lang="zh-CN" sz="2800" kern="100">
                          <a:effectLst/>
                        </a:rPr>
                        <a:t>学会正确运用判断</a:t>
                      </a:r>
                      <a:r>
                        <a:rPr lang="en-US" sz="2800" kern="100">
                          <a:effectLst/>
                        </a:rPr>
                        <a:t>;</a:t>
                      </a:r>
                      <a:r>
                        <a:rPr lang="zh-CN" sz="2800" kern="100">
                          <a:effectLst/>
                        </a:rPr>
                        <a:t>结合具体的判断活动，区分判断的不同类型</a:t>
                      </a:r>
                    </a:p>
                    <a:p>
                      <a:pPr algn="just">
                        <a:lnSpc>
                          <a:spcPct val="100000"/>
                        </a:lnSpc>
                      </a:pPr>
                      <a:r>
                        <a:rPr lang="en-US" sz="2800" kern="100">
                          <a:effectLst/>
                        </a:rPr>
                        <a:t>(3)</a:t>
                      </a:r>
                      <a:r>
                        <a:rPr lang="zh-CN" sz="2800" kern="100">
                          <a:effectLst/>
                        </a:rPr>
                        <a:t>了解推理的类型</a:t>
                      </a:r>
                      <a:r>
                        <a:rPr lang="en-US" sz="2800" kern="100">
                          <a:effectLst/>
                        </a:rPr>
                        <a:t>;</a:t>
                      </a:r>
                      <a:r>
                        <a:rPr lang="zh-CN" sz="2800" kern="100">
                          <a:effectLst/>
                        </a:rPr>
                        <a:t>掌握演绎推理的方法</a:t>
                      </a:r>
                      <a:r>
                        <a:rPr lang="en-US" sz="2800" kern="100">
                          <a:effectLst/>
                        </a:rPr>
                        <a:t>;</a:t>
                      </a:r>
                      <a:r>
                        <a:rPr lang="zh-CN" sz="2800" kern="100">
                          <a:effectLst/>
                        </a:rPr>
                        <a:t>学会归纳推理、类比推理</a:t>
                      </a:r>
                      <a:r>
                        <a:rPr lang="en-US" sz="2800" kern="100">
                          <a:effectLst/>
                        </a:rPr>
                        <a:t>;</a:t>
                      </a:r>
                      <a:r>
                        <a:rPr lang="zh-CN" sz="2800" kern="100">
                          <a:effectLst/>
                        </a:rPr>
                        <a:t>评析常见的推理错误</a:t>
                      </a:r>
                    </a:p>
                    <a:p>
                      <a:pPr algn="just">
                        <a:lnSpc>
                          <a:spcPct val="100000"/>
                        </a:lnSpc>
                      </a:pPr>
                      <a:r>
                        <a:rPr lang="en-US" sz="2800" kern="100">
                          <a:effectLst/>
                        </a:rPr>
                        <a:t>(4)</a:t>
                      </a:r>
                      <a:r>
                        <a:rPr lang="zh-CN" sz="2800" kern="100">
                          <a:effectLst/>
                        </a:rPr>
                        <a:t>析常见的逻辑错误，掌握形式逻辑的三个基本规律</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34031287"/>
                  </a:ext>
                </a:extLst>
              </a:tr>
            </a:tbl>
          </a:graphicData>
        </a:graphic>
      </p:graphicFrame>
    </p:spTree>
    <p:extLst>
      <p:ext uri="{BB962C8B-B14F-4D97-AF65-F5344CB8AC3E}">
        <p14:creationId xmlns:p14="http://schemas.microsoft.com/office/powerpoint/2010/main" val="132255460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7】“</a:t>
            </a:r>
            <a:r>
              <a:rPr lang="zh-CN" altLang="en-US" sz="2400" kern="100">
                <a:effectLst/>
                <a:latin typeface="+mn-ea"/>
                <a:cs typeface="Times New Roman" panose="02020603050405020304" pitchFamily="18" charset="0"/>
              </a:rPr>
              <a:t>张明与王红是同学</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王红和李丽是同学</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所以</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张明与李丽是同学”</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这一关系判断是（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．对称关系</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．反对称关系</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．非对称关系</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．非传递关系</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2687877" y="2019929"/>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24834044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8】</a:t>
            </a:r>
            <a:r>
              <a:rPr lang="zh-CN" altLang="en-US" sz="2400" kern="100">
                <a:effectLst/>
                <a:latin typeface="+mn-ea"/>
                <a:cs typeface="Times New Roman" panose="02020603050405020304" pitchFamily="18" charset="0"/>
              </a:rPr>
              <a:t>对判断的质、判断的量的认识正确的有（    ）。</a:t>
            </a:r>
          </a:p>
          <a:p>
            <a:pPr indent="266700" algn="just"/>
            <a:r>
              <a:rPr lang="zh-CN" altLang="en-US" sz="2400" kern="100">
                <a:effectLst/>
                <a:latin typeface="+mn-ea"/>
                <a:cs typeface="Times New Roman" panose="02020603050405020304" pitchFamily="18" charset="0"/>
              </a:rPr>
              <a:t>①判断的质是指判断所用的断定方式是肯定的还是否定的</a:t>
            </a:r>
          </a:p>
          <a:p>
            <a:pPr indent="266700" algn="just"/>
            <a:r>
              <a:rPr lang="zh-CN" altLang="en-US" sz="2400" kern="100">
                <a:effectLst/>
                <a:latin typeface="+mn-ea"/>
                <a:cs typeface="Times New Roman" panose="02020603050405020304" pitchFamily="18" charset="0"/>
              </a:rPr>
              <a:t>②判断的量是指判断对对象的数量范围的断定</a:t>
            </a:r>
          </a:p>
          <a:p>
            <a:pPr indent="266700" algn="just"/>
            <a:r>
              <a:rPr lang="zh-CN" altLang="en-US" sz="2400" kern="100">
                <a:effectLst/>
                <a:latin typeface="+mn-ea"/>
                <a:cs typeface="Times New Roman" panose="02020603050405020304" pitchFamily="18" charset="0"/>
              </a:rPr>
              <a:t>③从质与量的结合上划分，性质判断共有四种基本形式</a:t>
            </a:r>
          </a:p>
          <a:p>
            <a:pPr indent="266700" algn="just"/>
            <a:r>
              <a:rPr lang="zh-CN" altLang="en-US" sz="2400" kern="100">
                <a:effectLst/>
                <a:latin typeface="+mn-ea"/>
                <a:cs typeface="Times New Roman" panose="02020603050405020304" pitchFamily="18" charset="0"/>
              </a:rPr>
              <a:t>④判断的质是指判断的性质是正确的还是错误的</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．①②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．①③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．②④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．③④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7410797" y="1489771"/>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A</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43697493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046988"/>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9】</a:t>
            </a:r>
            <a:r>
              <a:rPr lang="zh-CN" altLang="en-US" sz="2400" kern="100">
                <a:effectLst/>
                <a:latin typeface="+mn-ea"/>
                <a:cs typeface="Times New Roman" panose="02020603050405020304" pitchFamily="18" charset="0"/>
              </a:rPr>
              <a:t>正确运用选言判断，不仅有助于我们准确地表达关于对象的各种可能的情况，而且能够明确解决问题的范围和途径。关于选言判断，下列说法正确的有（  ）</a:t>
            </a:r>
          </a:p>
          <a:p>
            <a:pPr indent="266700" algn="just"/>
            <a:r>
              <a:rPr lang="zh-CN" altLang="en-US" sz="2400" kern="100">
                <a:effectLst/>
                <a:latin typeface="+mn-ea"/>
                <a:cs typeface="Times New Roman" panose="02020603050405020304" pitchFamily="18" charset="0"/>
              </a:rPr>
              <a:t>①相容选言判断的选言支所断定的情况可以同时存在</a:t>
            </a:r>
          </a:p>
          <a:p>
            <a:pPr indent="266700" algn="just"/>
            <a:r>
              <a:rPr lang="zh-CN" altLang="en-US" sz="2400" kern="100">
                <a:effectLst/>
                <a:latin typeface="+mn-ea"/>
                <a:cs typeface="Times New Roman" panose="02020603050405020304" pitchFamily="18" charset="0"/>
              </a:rPr>
              <a:t>②不相容选言判断的选言支所断定的情况可以同时存在</a:t>
            </a:r>
          </a:p>
          <a:p>
            <a:pPr indent="266700" algn="just"/>
            <a:r>
              <a:rPr lang="zh-CN" altLang="en-US" sz="2400" kern="100">
                <a:effectLst/>
                <a:latin typeface="+mn-ea"/>
                <a:cs typeface="Times New Roman" panose="02020603050405020304" pitchFamily="18" charset="0"/>
              </a:rPr>
              <a:t>③只要有一个选言支为假，则相容选言判断就是假的</a:t>
            </a:r>
          </a:p>
          <a:p>
            <a:pPr indent="266700" algn="just"/>
            <a:r>
              <a:rPr lang="zh-CN" altLang="en-US" sz="2400" kern="100">
                <a:effectLst/>
                <a:latin typeface="+mn-ea"/>
                <a:cs typeface="Times New Roman" panose="02020603050405020304" pitchFamily="18" charset="0"/>
              </a:rPr>
              <a:t>④有且仅有一个选言支为真，则不相容选言判断才是真的</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．①②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．①④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．②③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．③④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412756" y="2267317"/>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B</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69363392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10】“</a:t>
            </a:r>
            <a:r>
              <a:rPr lang="zh-CN" altLang="en-US" sz="2400" kern="100">
                <a:effectLst/>
                <a:latin typeface="+mn-ea"/>
                <a:cs typeface="Times New Roman" panose="02020603050405020304" pitchFamily="18" charset="0"/>
              </a:rPr>
              <a:t>我们奏响的时代凯歌强劲而响亮，我们绘就的发展蓝图绚丽而辉煌。”下列判断中与这一复合判断形式一致的是（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．毛泽东既是政治家、军事家，又是思想家、诗人</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a:t>
            </a:r>
            <a:r>
              <a:rPr lang="en-US" altLang="zh-CN" sz="2400" kern="100">
                <a:effectLst/>
                <a:latin typeface="+mn-ea"/>
                <a:cs typeface="Times New Roman" panose="02020603050405020304" pitchFamily="18" charset="0"/>
              </a:rPr>
              <a:t>2021</a:t>
            </a:r>
            <a:r>
              <a:rPr lang="zh-CN" altLang="en-US" sz="2400" kern="100">
                <a:effectLst/>
                <a:latin typeface="+mn-ea"/>
                <a:cs typeface="Times New Roman" panose="02020603050405020304" pitchFamily="18" charset="0"/>
              </a:rPr>
              <a:t>年第一季度</a:t>
            </a:r>
            <a:r>
              <a:rPr lang="en-US" altLang="zh-CN" sz="2400" kern="100">
                <a:effectLst/>
                <a:latin typeface="+mn-ea"/>
                <a:cs typeface="Times New Roman" panose="02020603050405020304" pitchFamily="18" charset="0"/>
              </a:rPr>
              <a:t>M</a:t>
            </a:r>
            <a:r>
              <a:rPr lang="zh-CN" altLang="en-US" sz="2400" kern="100">
                <a:effectLst/>
                <a:latin typeface="+mn-ea"/>
                <a:cs typeface="Times New Roman" panose="02020603050405020304" pitchFamily="18" charset="0"/>
              </a:rPr>
              <a:t>省主要中药材价格呈上升趋势</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．中国要么走社会主义道路，要么走资本主义道路</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．只要我们全党团结一致，就一定能实现伟大目标</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6895892" y="1929965"/>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A</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9234712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4524315"/>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11】</a:t>
            </a:r>
            <a:r>
              <a:rPr lang="zh-CN" altLang="en-US" sz="2400" kern="100">
                <a:effectLst/>
                <a:latin typeface="+mn-ea"/>
                <a:cs typeface="Times New Roman" panose="02020603050405020304" pitchFamily="18" charset="0"/>
              </a:rPr>
              <a:t>材料一  京沪高铁全长</a:t>
            </a:r>
            <a:r>
              <a:rPr lang="en-US" altLang="zh-CN" sz="2400" kern="100">
                <a:effectLst/>
                <a:latin typeface="+mn-ea"/>
                <a:cs typeface="Times New Roman" panose="02020603050405020304" pitchFamily="18" charset="0"/>
              </a:rPr>
              <a:t>1318</a:t>
            </a:r>
            <a:r>
              <a:rPr lang="zh-CN" altLang="en-US" sz="2400" kern="100">
                <a:effectLst/>
                <a:latin typeface="+mn-ea"/>
                <a:cs typeface="Times New Roman" panose="02020603050405020304" pitchFamily="18" charset="0"/>
              </a:rPr>
              <a:t>公里。京沪高铁作为中华人民共和国成立以来一次建设里程最长，投资最大、标准最高的高速铁路，一直备受关注，何时开通、速度多快、票价多少等问题更是旅客关注的焦点。为了适应旅客的不同需求，京沪高铁将开行时达</a:t>
            </a:r>
            <a:r>
              <a:rPr lang="en-US" altLang="zh-CN" sz="2400" kern="100">
                <a:effectLst/>
                <a:latin typeface="+mn-ea"/>
                <a:cs typeface="Times New Roman" panose="02020603050405020304" pitchFamily="18" charset="0"/>
              </a:rPr>
              <a:t>300</a:t>
            </a:r>
            <a:r>
              <a:rPr lang="zh-CN" altLang="en-US" sz="2400" kern="100">
                <a:effectLst/>
                <a:latin typeface="+mn-ea"/>
                <a:cs typeface="Times New Roman" panose="02020603050405020304" pitchFamily="18" charset="0"/>
              </a:rPr>
              <a:t>公里和</a:t>
            </a:r>
            <a:r>
              <a:rPr lang="en-US" altLang="zh-CN" sz="2400" kern="100">
                <a:effectLst/>
                <a:latin typeface="+mn-ea"/>
                <a:cs typeface="Times New Roman" panose="02020603050405020304" pitchFamily="18" charset="0"/>
              </a:rPr>
              <a:t>250</a:t>
            </a:r>
            <a:r>
              <a:rPr lang="zh-CN" altLang="en-US" sz="2400" kern="100">
                <a:effectLst/>
                <a:latin typeface="+mn-ea"/>
                <a:cs typeface="Times New Roman" panose="02020603050405020304" pitchFamily="18" charset="0"/>
              </a:rPr>
              <a:t>公里两个速度等级的列车，初期每天开行</a:t>
            </a:r>
            <a:r>
              <a:rPr lang="en-US" altLang="zh-CN" sz="2400" kern="100">
                <a:effectLst/>
                <a:latin typeface="+mn-ea"/>
                <a:cs typeface="Times New Roman" panose="02020603050405020304" pitchFamily="18" charset="0"/>
              </a:rPr>
              <a:t>90</a:t>
            </a:r>
            <a:r>
              <a:rPr lang="zh-CN" altLang="en-US" sz="2400" kern="100">
                <a:effectLst/>
                <a:latin typeface="+mn-ea"/>
                <a:cs typeface="Times New Roman" panose="02020603050405020304" pitchFamily="18" charset="0"/>
              </a:rPr>
              <a:t>对左右，包括京沪一站直达、省城之间直达和沿线车站交错停车三种模式。全国所有动车组列车实行购票实名制。届时旅客需持身份证、军官证、户口本等有效证件购票。</a:t>
            </a:r>
          </a:p>
          <a:p>
            <a:pPr indent="266700" algn="just"/>
            <a:r>
              <a:rPr lang="zh-CN" altLang="en-US" sz="2400" kern="100">
                <a:effectLst/>
                <a:latin typeface="+mn-ea"/>
                <a:cs typeface="Times New Roman" panose="02020603050405020304" pitchFamily="18" charset="0"/>
              </a:rPr>
              <a:t>材料二  甲举办课外兴趣小组聚会，对乙说：“如果我请你，你一定要来。”对丙说：“只有我请你，你才来。”对丁说：“当且仅当我请你，你才来。”事后，甲邀请了丙，而乙和丙都来了。</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1</a:t>
            </a:r>
            <a:r>
              <a:rPr lang="zh-CN" altLang="en-US" sz="2400" b="1" kern="100">
                <a:effectLst/>
                <a:latin typeface="+mn-ea"/>
                <a:cs typeface="Times New Roman" panose="02020603050405020304" pitchFamily="18" charset="0"/>
              </a:rPr>
              <a:t>）上述材料中包含复合判断的哪些形式？</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2</a:t>
            </a:r>
            <a:r>
              <a:rPr lang="zh-CN" altLang="en-US" sz="2400" b="1" kern="100">
                <a:effectLst/>
                <a:latin typeface="+mn-ea"/>
                <a:cs typeface="Times New Roman" panose="02020603050405020304" pitchFamily="18" charset="0"/>
              </a:rPr>
              <a:t>）怎样正确地运用假言判断？说一说材料二中来的是否该来，没来的是否不该来为什么？</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Tree>
    <p:extLst>
      <p:ext uri="{BB962C8B-B14F-4D97-AF65-F5344CB8AC3E}">
        <p14:creationId xmlns:p14="http://schemas.microsoft.com/office/powerpoint/2010/main" val="385781835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174483" y="1803835"/>
            <a:ext cx="11234747" cy="1200329"/>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11】</a:t>
            </a:r>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1</a:t>
            </a:r>
            <a:r>
              <a:rPr lang="zh-CN" altLang="en-US" sz="2400" b="1" kern="100">
                <a:effectLst/>
                <a:latin typeface="+mn-ea"/>
                <a:cs typeface="Times New Roman" panose="02020603050405020304" pitchFamily="18" charset="0"/>
              </a:rPr>
              <a:t>）上述材料中包含复合判断的哪些形式？</a:t>
            </a:r>
          </a:p>
          <a:p>
            <a:pPr indent="266700" algn="just"/>
            <a:r>
              <a:rPr lang="zh-CN" altLang="en-US" sz="2400" b="1" kern="100">
                <a:effectLst/>
                <a:latin typeface="+mn-ea"/>
                <a:cs typeface="Times New Roman" panose="02020603050405020304" pitchFamily="18" charset="0"/>
              </a:rPr>
              <a:t>（</a:t>
            </a:r>
            <a:r>
              <a:rPr lang="en-US" altLang="zh-CN" sz="2400" b="1" kern="100">
                <a:effectLst/>
                <a:latin typeface="+mn-ea"/>
                <a:cs typeface="Times New Roman" panose="02020603050405020304" pitchFamily="18" charset="0"/>
              </a:rPr>
              <a:t>2</a:t>
            </a:r>
            <a:r>
              <a:rPr lang="zh-CN" altLang="en-US" sz="2400" b="1" kern="100">
                <a:effectLst/>
                <a:latin typeface="+mn-ea"/>
                <a:cs typeface="Times New Roman" panose="02020603050405020304" pitchFamily="18" charset="0"/>
              </a:rPr>
              <a:t>）怎样正确地运用假言判断？说一说材料二中来的是否该来，没来的是否不该来为什么？</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9" name="文本框 8">
            <a:extLst>
              <a:ext uri="{FF2B5EF4-FFF2-40B4-BE49-F238E27FC236}">
                <a16:creationId xmlns:a16="http://schemas.microsoft.com/office/drawing/2014/main" id="{6085F918-653A-4071-B7BE-50809FA3B640}"/>
              </a:ext>
            </a:extLst>
          </p:cNvPr>
          <p:cNvSpPr txBox="1"/>
          <p:nvPr>
            <p:custDataLst>
              <p:tags r:id="rId10"/>
            </p:custDataLst>
          </p:nvPr>
        </p:nvSpPr>
        <p:spPr>
          <a:xfrm>
            <a:off x="288468" y="3004164"/>
            <a:ext cx="11509955" cy="3970318"/>
          </a:xfrm>
          <a:prstGeom prst="rect">
            <a:avLst/>
          </a:prstGeom>
          <a:noFill/>
        </p:spPr>
        <p:txBody>
          <a:bodyPr wrap="square">
            <a:spAutoFit/>
          </a:bodyPr>
          <a:lstStyle/>
          <a:p>
            <a:pPr algn="l" fontAlgn="ct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1</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①“</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京沪高铁是建设里程最长、投资最大、标准最高的高速铁路</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何时开通、速度多快、票价多少等问题更是旅客关注的焦点</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等，属于联言判断。</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②“</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将开行时速</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300</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公里和</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250</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公里两个速度等级的列车</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开行</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90</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对左右，包括京沪一站直达、省城之间直达和沿线车站交错停车三种模式</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等属于不相容的选言判断。</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③“</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旅客需持身份证、军官证、户口本等有效证件购票</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属于相容选言判断和必要条件假言判断。</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2</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①</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假言判断的前件、后件所反映的事物情况之间存在着充分条件、必要条件和充分必要条件。如果我们分不清前件和后件所揭示的事物情况之间的条件关系，就不能准确地反映认识对象的情况，那样形成的假言判断就会发生错误。掌握假言判断前件和后件所揭示的事物情况之间的条件关系，是我们正确地运用假言判断的前提。</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1800" kern="100">
                <a:solidFill>
                  <a:srgbClr val="FF0000"/>
                </a:solidFill>
                <a:effectLst/>
                <a:latin typeface="宋体" panose="02010600030101010101" pitchFamily="2" charset="-122"/>
                <a:ea typeface="等线" panose="02010600030101010101" pitchFamily="2" charset="-122"/>
                <a:cs typeface="Times New Roman" panose="02020603050405020304" pitchFamily="18" charset="0"/>
              </a:rPr>
              <a:t>②</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甲对乙说：</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如果我请你，你一定要来。</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这是充分条件假言判断，根据充分条件假言判断的逻辑性质来分析，如果乙受到邀请就应该来，现在乙没有受到邀请，他可以来，也可以不来。</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甲对丙说：</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只有我请你，你才来。</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这是必要条件假言判断，根据必要条件假言判断的逻辑性质来分析，如果丙没有受到邀请就不应该来，而现在丙受到了邀请，他可以来，也可以不来。</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甲对丁说：</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当且仅当我请你，你才来。</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这是充分必要条件假言判断，根据充分必要条件假言判断的逻辑性质来分析，如果丁受到邀请就应该来，如果没有受到邀请就不应该来。事实上，甲没有邀请丁，所以丁也没有来。综上所述，乙可来可不来，丙可来可不来，丁不该来。所以来的没有不该来的，不来的没有该来的。</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6662310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785652"/>
          </a:xfrm>
          <a:prstGeom prst="rect">
            <a:avLst/>
          </a:prstGeom>
          <a:noFill/>
        </p:spPr>
        <p:txBody>
          <a:bodyPr wrap="square">
            <a:spAutoFit/>
          </a:bodyPr>
          <a:lstStyle/>
          <a:p>
            <a:pPr indent="266700" algn="just"/>
            <a:r>
              <a:rPr lang="en-US" altLang="zh-CN" sz="2000" kern="100">
                <a:effectLst/>
                <a:latin typeface="+mn-ea"/>
                <a:cs typeface="Times New Roman" panose="02020603050405020304" pitchFamily="18" charset="0"/>
              </a:rPr>
              <a:t>【</a:t>
            </a:r>
            <a:r>
              <a:rPr lang="zh-CN" altLang="en-US" sz="2000" kern="100">
                <a:effectLst/>
                <a:latin typeface="+mn-ea"/>
                <a:cs typeface="Times New Roman" panose="02020603050405020304" pitchFamily="18" charset="0"/>
              </a:rPr>
              <a:t>典例</a:t>
            </a:r>
            <a:r>
              <a:rPr lang="en-US" altLang="zh-CN" sz="2000" kern="100">
                <a:effectLst/>
                <a:latin typeface="+mn-ea"/>
                <a:cs typeface="Times New Roman" panose="02020603050405020304" pitchFamily="18" charset="0"/>
              </a:rPr>
              <a:t>12】</a:t>
            </a:r>
            <a:r>
              <a:rPr lang="zh-CN" altLang="en-US" sz="2000" kern="100">
                <a:effectLst/>
                <a:latin typeface="+mn-ea"/>
                <a:cs typeface="Times New Roman" panose="02020603050405020304" pitchFamily="18" charset="0"/>
              </a:rPr>
              <a:t>材料一  事物除了有某些性质外，还与其他事物有各种关系。人们在认识客观事物的过程中，只有既弄清对象的性质，又了解对象之间的关系，才能对象有较为全面的把握。这就要求我们学会正确运用简单判断，恰当运用好性质判断和关系判断。</a:t>
            </a:r>
          </a:p>
          <a:p>
            <a:pPr indent="266700" algn="just"/>
            <a:r>
              <a:rPr lang="zh-CN" altLang="en-US" sz="2000" kern="100">
                <a:effectLst/>
                <a:latin typeface="+mn-ea"/>
                <a:cs typeface="Times New Roman" panose="02020603050405020304" pitchFamily="18" charset="0"/>
              </a:rPr>
              <a:t>材料二  王安石之子只有几岁的时候，有个客人送给他家一头獐和一头鹿，并将獐和鹿关在一起。客人问他：“哪头是獐，哪头是鹿？”他从来没有看见过这两种稀罕的动物，看了半天，答道：“獐旁边的那只是鹿，鹿旁边的那只是獐。”客人听了，十分惊奇。</a:t>
            </a:r>
          </a:p>
          <a:p>
            <a:pPr indent="266700" algn="just"/>
            <a:r>
              <a:rPr lang="zh-CN" altLang="en-US" sz="2000" b="1" kern="100">
                <a:effectLst/>
                <a:latin typeface="+mn-ea"/>
                <a:cs typeface="Times New Roman" panose="02020603050405020304" pitchFamily="18" charset="0"/>
              </a:rPr>
              <a:t>阅读材料，运用“正确运用简单判断”的相关知识，回答下列问题。</a:t>
            </a:r>
          </a:p>
          <a:p>
            <a:pPr indent="266700" algn="just"/>
            <a:r>
              <a:rPr lang="zh-CN" altLang="en-US" sz="2000" b="1" kern="100">
                <a:effectLst/>
                <a:latin typeface="+mn-ea"/>
                <a:cs typeface="Times New Roman" panose="02020603050405020304" pitchFamily="18" charset="0"/>
              </a:rPr>
              <a:t>（</a:t>
            </a:r>
            <a:r>
              <a:rPr lang="en-US" altLang="zh-CN" sz="2000" b="1" kern="100">
                <a:effectLst/>
                <a:latin typeface="+mn-ea"/>
                <a:cs typeface="Times New Roman" panose="02020603050405020304" pitchFamily="18" charset="0"/>
              </a:rPr>
              <a:t>1</a:t>
            </a:r>
            <a:r>
              <a:rPr lang="zh-CN" altLang="en-US" sz="2000" b="1" kern="100">
                <a:effectLst/>
                <a:latin typeface="+mn-ea"/>
                <a:cs typeface="Times New Roman" panose="02020603050405020304" pitchFamily="18" charset="0"/>
              </a:rPr>
              <a:t>）什么是性质判断和关系判断，各自的逻辑结构怎么样？</a:t>
            </a:r>
          </a:p>
          <a:p>
            <a:pPr indent="266700" algn="just"/>
            <a:r>
              <a:rPr lang="zh-CN" altLang="en-US" sz="2000" b="1" kern="100">
                <a:effectLst/>
                <a:latin typeface="+mn-ea"/>
                <a:cs typeface="Times New Roman" panose="02020603050405020304" pitchFamily="18" charset="0"/>
              </a:rPr>
              <a:t>（</a:t>
            </a:r>
            <a:r>
              <a:rPr lang="en-US" altLang="zh-CN" sz="2000" b="1" kern="100">
                <a:effectLst/>
                <a:latin typeface="+mn-ea"/>
                <a:cs typeface="Times New Roman" panose="02020603050405020304" pitchFamily="18" charset="0"/>
              </a:rPr>
              <a:t>2</a:t>
            </a:r>
            <a:r>
              <a:rPr lang="zh-CN" altLang="en-US" sz="2000" b="1" kern="100">
                <a:effectLst/>
                <a:latin typeface="+mn-ea"/>
                <a:cs typeface="Times New Roman" panose="02020603050405020304" pitchFamily="18" charset="0"/>
              </a:rPr>
              <a:t>）从质与量的结合上划分，下列判断分别属于哪种性质判断？其主项和谓项分别是什么。</a:t>
            </a:r>
          </a:p>
          <a:p>
            <a:pPr indent="266700" algn="just"/>
            <a:r>
              <a:rPr lang="zh-CN" altLang="en-US" sz="2000" kern="100">
                <a:effectLst/>
                <a:latin typeface="+mn-ea"/>
                <a:cs typeface="Times New Roman" panose="02020603050405020304" pitchFamily="18" charset="0"/>
              </a:rPr>
              <a:t>①凡人皆有死。②一切事物都不是没有矛盾的。</a:t>
            </a:r>
          </a:p>
          <a:p>
            <a:pPr indent="266700" algn="just"/>
            <a:r>
              <a:rPr lang="zh-CN" altLang="en-US" sz="2000" kern="100">
                <a:effectLst/>
                <a:latin typeface="+mn-ea"/>
                <a:cs typeface="Times New Roman" panose="02020603050405020304" pitchFamily="18" charset="0"/>
              </a:rPr>
              <a:t>③有的矛盾是对抗性的，有的矛盾是非对抗性的。④有的科学家不是大学毕业的。</a:t>
            </a:r>
          </a:p>
          <a:p>
            <a:pPr indent="266700" algn="just"/>
            <a:r>
              <a:rPr lang="zh-CN" altLang="en-US" sz="2000" b="1" kern="100">
                <a:effectLst/>
                <a:latin typeface="+mn-ea"/>
                <a:cs typeface="Times New Roman" panose="02020603050405020304" pitchFamily="18" charset="0"/>
              </a:rPr>
              <a:t>（</a:t>
            </a:r>
            <a:r>
              <a:rPr lang="en-US" altLang="zh-CN" sz="2000" b="1" kern="100">
                <a:effectLst/>
                <a:latin typeface="+mn-ea"/>
                <a:cs typeface="Times New Roman" panose="02020603050405020304" pitchFamily="18" charset="0"/>
              </a:rPr>
              <a:t>3</a:t>
            </a:r>
            <a:r>
              <a:rPr lang="zh-CN" altLang="en-US" sz="2000" b="1" kern="100">
                <a:effectLst/>
                <a:latin typeface="+mn-ea"/>
                <a:cs typeface="Times New Roman" panose="02020603050405020304" pitchFamily="18" charset="0"/>
              </a:rPr>
              <a:t>）材料二中的判断属于什么判断形式？判断中的鹿和獐之间是什么关系？</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Tree>
    <p:extLst>
      <p:ext uri="{BB962C8B-B14F-4D97-AF65-F5344CB8AC3E}">
        <p14:creationId xmlns:p14="http://schemas.microsoft.com/office/powerpoint/2010/main" val="336360129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323439"/>
          </a:xfrm>
          <a:prstGeom prst="rect">
            <a:avLst/>
          </a:prstGeom>
          <a:noFill/>
        </p:spPr>
        <p:txBody>
          <a:bodyPr wrap="square">
            <a:spAutoFit/>
          </a:bodyPr>
          <a:lstStyle/>
          <a:p>
            <a:pPr indent="266700" algn="just"/>
            <a:r>
              <a:rPr lang="en-US" altLang="zh-CN" sz="2000" kern="100">
                <a:effectLst/>
                <a:latin typeface="+mn-ea"/>
                <a:cs typeface="Times New Roman" panose="02020603050405020304" pitchFamily="18" charset="0"/>
              </a:rPr>
              <a:t>【</a:t>
            </a:r>
            <a:r>
              <a:rPr lang="zh-CN" altLang="en-US" sz="2000" kern="100">
                <a:effectLst/>
                <a:latin typeface="+mn-ea"/>
                <a:cs typeface="Times New Roman" panose="02020603050405020304" pitchFamily="18" charset="0"/>
              </a:rPr>
              <a:t>典例</a:t>
            </a:r>
            <a:r>
              <a:rPr lang="en-US" altLang="zh-CN" sz="2000" kern="100">
                <a:effectLst/>
                <a:latin typeface="+mn-ea"/>
                <a:cs typeface="Times New Roman" panose="02020603050405020304" pitchFamily="18" charset="0"/>
              </a:rPr>
              <a:t>12】</a:t>
            </a:r>
            <a:r>
              <a:rPr lang="zh-CN" altLang="en-US" sz="2000" b="1" kern="100">
                <a:effectLst/>
                <a:latin typeface="+mn-ea"/>
                <a:cs typeface="Times New Roman" panose="02020603050405020304" pitchFamily="18" charset="0"/>
              </a:rPr>
              <a:t>阅读材料，运用“正确运用简单判断”的相关知识，回答下列问题。</a:t>
            </a:r>
          </a:p>
          <a:p>
            <a:pPr indent="266700" algn="just"/>
            <a:r>
              <a:rPr lang="zh-CN" altLang="en-US" sz="2000" b="1" kern="100">
                <a:effectLst/>
                <a:latin typeface="+mn-ea"/>
                <a:cs typeface="Times New Roman" panose="02020603050405020304" pitchFamily="18" charset="0"/>
              </a:rPr>
              <a:t>（</a:t>
            </a:r>
            <a:r>
              <a:rPr lang="en-US" altLang="zh-CN" sz="2000" b="1" kern="100">
                <a:effectLst/>
                <a:latin typeface="+mn-ea"/>
                <a:cs typeface="Times New Roman" panose="02020603050405020304" pitchFamily="18" charset="0"/>
              </a:rPr>
              <a:t>1</a:t>
            </a:r>
            <a:r>
              <a:rPr lang="zh-CN" altLang="en-US" sz="2000" b="1" kern="100">
                <a:effectLst/>
                <a:latin typeface="+mn-ea"/>
                <a:cs typeface="Times New Roman" panose="02020603050405020304" pitchFamily="18" charset="0"/>
              </a:rPr>
              <a:t>）什么是性质判断和关系判断，各自的逻辑结构怎么样？</a:t>
            </a:r>
          </a:p>
          <a:p>
            <a:pPr indent="266700" algn="just"/>
            <a:r>
              <a:rPr lang="zh-CN" altLang="en-US" sz="2000" b="1" kern="100">
                <a:effectLst/>
                <a:latin typeface="+mn-ea"/>
                <a:cs typeface="Times New Roman" panose="02020603050405020304" pitchFamily="18" charset="0"/>
              </a:rPr>
              <a:t>（</a:t>
            </a:r>
            <a:r>
              <a:rPr lang="en-US" altLang="zh-CN" sz="2000" b="1" kern="100">
                <a:effectLst/>
                <a:latin typeface="+mn-ea"/>
                <a:cs typeface="Times New Roman" panose="02020603050405020304" pitchFamily="18" charset="0"/>
              </a:rPr>
              <a:t>2</a:t>
            </a:r>
            <a:r>
              <a:rPr lang="zh-CN" altLang="en-US" sz="2000" b="1" kern="100">
                <a:effectLst/>
                <a:latin typeface="+mn-ea"/>
                <a:cs typeface="Times New Roman" panose="02020603050405020304" pitchFamily="18" charset="0"/>
              </a:rPr>
              <a:t>）从质与量的结合上划分，下列判断分别属于哪种性质判断？其主项和谓项分别是什么。</a:t>
            </a:r>
          </a:p>
          <a:p>
            <a:pPr indent="266700" algn="just"/>
            <a:r>
              <a:rPr lang="zh-CN" altLang="en-US" sz="2000" b="1" kern="100">
                <a:effectLst/>
                <a:latin typeface="+mn-ea"/>
                <a:cs typeface="Times New Roman" panose="02020603050405020304" pitchFamily="18" charset="0"/>
              </a:rPr>
              <a:t>（</a:t>
            </a:r>
            <a:r>
              <a:rPr lang="en-US" altLang="zh-CN" sz="2000" b="1" kern="100">
                <a:effectLst/>
                <a:latin typeface="+mn-ea"/>
                <a:cs typeface="Times New Roman" panose="02020603050405020304" pitchFamily="18" charset="0"/>
              </a:rPr>
              <a:t>3</a:t>
            </a:r>
            <a:r>
              <a:rPr lang="zh-CN" altLang="en-US" sz="2000" b="1" kern="100">
                <a:effectLst/>
                <a:latin typeface="+mn-ea"/>
                <a:cs typeface="Times New Roman" panose="02020603050405020304" pitchFamily="18" charset="0"/>
              </a:rPr>
              <a:t>）材料二中的判断属于什么判断形式？判断中的鹿和獐之间是什么关系？</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9" name="文本框 8">
            <a:extLst>
              <a:ext uri="{FF2B5EF4-FFF2-40B4-BE49-F238E27FC236}">
                <a16:creationId xmlns:a16="http://schemas.microsoft.com/office/drawing/2014/main" id="{091A228D-EAB4-4BEE-A33B-1752B0880963}"/>
              </a:ext>
            </a:extLst>
          </p:cNvPr>
          <p:cNvSpPr txBox="1"/>
          <p:nvPr>
            <p:custDataLst>
              <p:tags r:id="rId10"/>
            </p:custDataLst>
          </p:nvPr>
        </p:nvSpPr>
        <p:spPr>
          <a:xfrm>
            <a:off x="831379" y="3195257"/>
            <a:ext cx="10529242" cy="3416320"/>
          </a:xfrm>
          <a:prstGeom prst="rect">
            <a:avLst/>
          </a:prstGeom>
          <a:noFill/>
        </p:spPr>
        <p:txBody>
          <a:bodyPr wrap="square">
            <a:spAutoFit/>
          </a:bodyPr>
          <a:lstStyle/>
          <a:p>
            <a:pPr algn="l" fontAlgn="ctr">
              <a:lnSpc>
                <a:spcPct val="150000"/>
              </a:lnSpc>
            </a:pP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1</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①</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性质判断就是断定认识对象具有或者不具有某种性质的简单判断。这种断定是直接的、不附加任何条件的，所以，性质判断又称为直言判断。性质判断一般由量项、主项、联项和谓项组成。</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②</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断定认识对象之间关系的判断，叫作关系判断。关系判断一般由关系者项、关系项和量项三部分组成。</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2</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①</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是一个全称肯定判断。</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人</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是主项，</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死</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是谓项。</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②</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是一个全称否定判断。</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事物</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是主项，</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没有矛盾</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是谓项。</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③</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是两个特称肯定判断。</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矛盾</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是主项，</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对抗性</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和</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非对抗性</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是谓项。</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④</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是一个特称否定判断。</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科学家</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是主项，</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大学毕业</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是谓项。</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3</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）上述判断既属于性质判断又属于关系判断，还属于单称肯定判断、真判断。鹿和獐互在对方旁边，属于对称关系。</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9014033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9">
            <a:lum/>
          </a:blip>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4757142" y="2415162"/>
            <a:ext cx="3493265" cy="1415772"/>
          </a:xfrm>
          <a:prstGeom prst="rect">
            <a:avLst/>
          </a:prstGeom>
        </p:spPr>
        <p:txBody>
          <a:bodyPr wrap="none">
            <a:spAutoFit/>
          </a:bodyPr>
          <a:lstStyle/>
          <a:p>
            <a:pPr algn="ctr"/>
            <a:r>
              <a:rPr lang="zh-CN" altLang="en-US" sz="8600" b="1">
                <a:solidFill>
                  <a:srgbClr val="BE0000"/>
                </a:solidFill>
                <a:latin typeface="微软雅黑" panose="020b0503020204020204" pitchFamily="34" charset="-122"/>
                <a:ea typeface="微软雅黑" panose="020b0503020204020204" pitchFamily="34" charset="-122"/>
              </a:rPr>
              <a:t>谢谢！</a:t>
            </a:r>
          </a:p>
        </p:txBody>
      </p:sp>
      <p:sp>
        <p:nvSpPr>
          <p:cNvPr id="8" name="Freeform 29"/>
          <p:cNvSpPr/>
          <p:nvPr>
            <p:custDataLst>
              <p:tags r:id="rId4"/>
            </p:custDataLst>
          </p:nvPr>
        </p:nvSpPr>
        <p:spPr bwMode="auto">
          <a:xfrm>
            <a:off x="5221018" y="590692"/>
            <a:ext cx="1749965" cy="1563763"/>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a:ext>
            </a:extLst>
          </a:blip>
          <a:stretch>
            <a:fillRect/>
          </a:stretch>
        </p:blipFill>
        <p:spPr>
          <a:xfrm>
            <a:off x="4287240" y="4438649"/>
            <a:ext cx="2857500" cy="1190625"/>
          </a:xfrm>
          <a:prstGeom prst="rect">
            <a:avLst/>
          </a:prstGeom>
        </p:spPr>
      </p:pic>
      <p:pic>
        <p:nvPicPr>
          <p:cNvPr id="9" name="New picture"/>
          <p:cNvPicPr/>
          <p:nvPr>
            <p:custDataLst>
              <p:tags r:id="rId8"/>
            </p:custDataLst>
          </p:nvPr>
        </p:nvPicPr>
        <p:blipFill>
          <a:blip r:embed="rId7"/>
          <a:stretch>
            <a:fillRect/>
          </a:stretch>
        </p:blipFill>
        <p:spPr>
          <a:xfrm>
            <a:off x="10248900" y="10782300"/>
            <a:ext cx="304800" cy="215900"/>
          </a:xfrm>
          <a:prstGeom prst="cube">
            <a:avLst/>
          </a:prstGeom>
        </p:spPr>
      </p:pic>
    </p:spTree>
    <p:extLst>
      <p:ext uri="{BB962C8B-B14F-4D97-AF65-F5344CB8AC3E}">
        <p14:creationId xmlns:p14="http://schemas.microsoft.com/office/powerpoint/2010/main" val="2281809881"/>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par>
                                <p:cTn id="10" presetID="6" presetClass="emph" presetSubtype="0" decel="100000" fill="hold" grpId="1" nodeType="withEffect">
                                  <p:stCondLst>
                                    <p:cond delay="200"/>
                                  </p:stCondLst>
                                  <p:childTnLst>
                                    <p:animScale>
                                      <p:cBhvr>
                                        <p:cTn id="11" dur="250" fill="hold"/>
                                        <p:tgtEl>
                                          <p:spTgt spid="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8"/>
                                        </p:tgtEl>
                                      </p:cBhvr>
                                      <p:by x="83000" y="83000"/>
                                    </p:animScale>
                                  </p:childTnLst>
                                </p:cTn>
                              </p:par>
                              <p:par>
                                <p:cTn id="14" presetID="53" presetClass="entr" presetSubtype="0" fill="hold" grpId="0" nodeType="withEffect">
                                  <p:stCondLst>
                                    <p:cond delay="400"/>
                                  </p:stCondLst>
                                  <p:childTnLst>
                                    <p:set>
                                      <p:cBhvr>
                                        <p:cTn id="15" dur="1" fill="hold">
                                          <p:stCondLst>
                                            <p:cond delay="0"/>
                                          </p:stCondLst>
                                        </p:cTn>
                                        <p:tgtEl>
                                          <p:spTgt spid="6"/>
                                        </p:tgtEl>
                                        <p:attrNameLst>
                                          <p:attrName>style.visibility</p:attrName>
                                        </p:attrNameLst>
                                      </p:cBhvr>
                                      <p:to>
                                        <p:strVal val="visible"/>
                                      </p:to>
                                    </p:set>
                                    <p:anim calcmode="lin" valueType="num">
                                      <p:cBhvr>
                                        <p:cTn id="16" dur="250" fill="hold"/>
                                        <p:tgtEl>
                                          <p:spTgt spid="6"/>
                                        </p:tgtEl>
                                        <p:attrNameLst>
                                          <p:attrName>ppt_w</p:attrName>
                                        </p:attrNameLst>
                                      </p:cBhvr>
                                      <p:tavLst>
                                        <p:tav tm="0">
                                          <p:val>
                                            <p:fltVal val="0"/>
                                          </p:val>
                                        </p:tav>
                                        <p:tav tm="100000">
                                          <p:val>
                                            <p:strVal val="#ppt_w"/>
                                          </p:val>
                                        </p:tav>
                                      </p:tavLst>
                                    </p:anim>
                                    <p:anim calcmode="lin" valueType="num">
                                      <p:cBhvr>
                                        <p:cTn id="17" dur="250" fill="hold"/>
                                        <p:tgtEl>
                                          <p:spTgt spid="6"/>
                                        </p:tgtEl>
                                        <p:attrNameLst>
                                          <p:attrName>ppt_h</p:attrName>
                                        </p:attrNameLst>
                                      </p:cBhvr>
                                      <p:tavLst>
                                        <p:tav tm="0">
                                          <p:val>
                                            <p:fltVal val="0"/>
                                          </p:val>
                                        </p:tav>
                                        <p:tav tm="100000">
                                          <p:val>
                                            <p:strVal val="#ppt_h"/>
                                          </p:val>
                                        </p:tav>
                                      </p:tavLst>
                                    </p:anim>
                                    <p:animEffect transition="in" filter="fade">
                                      <p:cBhvr>
                                        <p:cTn id="18" dur="250"/>
                                        <p:tgtEl>
                                          <p:spTgt spid="6"/>
                                        </p:tgtEl>
                                      </p:cBhvr>
                                    </p:animEffect>
                                  </p:childTnLst>
                                </p:cTn>
                              </p:par>
                              <p:par>
                                <p:cTn id="19" presetID="6" presetClass="emph" presetSubtype="0" decel="100000" fill="hold" grpId="1" nodeType="withEffect">
                                  <p:stCondLst>
                                    <p:cond delay="600"/>
                                  </p:stCondLst>
                                  <p:childTnLst>
                                    <p:animScale>
                                      <p:cBhvr>
                                        <p:cTn id="20" dur="250" fill="hold"/>
                                        <p:tgtEl>
                                          <p:spTgt spid="6"/>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6"/>
                                        </p:tgtEl>
                                      </p:cBhvr>
                                      <p:by x="83000" y="83000"/>
                                    </p:animScale>
                                  </p:childTnLst>
                                </p:cTn>
                              </p:par>
                            </p:childTnLst>
                          </p:cTn>
                        </p:par>
                        <p:par>
                          <p:cTn id="23" fill="hold" nodeType="afterGroup">
                            <p:stCondLst>
                              <p:cond delay="1050"/>
                            </p:stCondLst>
                            <p:childTnLst>
                              <p:par>
                                <p:cTn id="24" presetID="53"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35" presetClass="path" presetSubtype="0" accel="50000" decel="50000" fill="hold" nodeType="withEffect">
                                  <p:stCondLst>
                                    <p:cond delay="0"/>
                                  </p:stCondLst>
                                  <p:childTnLst>
                                    <p:animMotion origin="layout" path="M -2.08333E-07 2.22222E-06 L 0.22435 2.22222E-06" pathEditMode="relative" rAng="0" ptsTypes="AA">
                                      <p:cBhvr>
                                        <p:cTn id="30" dur="1000" spd="-100000" fill="hold"/>
                                        <p:tgtEl>
                                          <p:spTgt spid="4"/>
                                        </p:tgtEl>
                                        <p:attrNameLst>
                                          <p:attrName>ppt_x</p:attrName>
                                          <p:attrName>ppt_y</p:attrName>
                                        </p:attrNameLst>
                                      </p:cBhvr>
                                      <p:rCtr x="1121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8" grpId="0"/>
      <p:bldP spid="8" grpId="1"/>
      <p:bldP spid="8" grpId="2"/>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5638"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第二部分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知识整合 网络构建</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3721633332"/>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二、知识整合 网络构建</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4AD7E9AB-ABEC-4B4E-9499-C2235A03D312}"/>
              </a:ext>
            </a:extLst>
          </p:cNvPr>
          <p:cNvSpPr txBox="1"/>
          <p:nvPr>
            <p:custDataLst>
              <p:tags r:id="rId8"/>
            </p:custDataLst>
          </p:nvPr>
        </p:nvSpPr>
        <p:spPr>
          <a:xfrm>
            <a:off x="1290030" y="2152616"/>
            <a:ext cx="1531144" cy="831056"/>
          </a:xfrm>
          <a:prstGeom prst="rect">
            <a:avLst/>
          </a:prstGeom>
          <a:noFill/>
          <a:ln w="9525">
            <a:noFill/>
          </a:ln>
        </p:spPr>
        <p:txBody>
          <a:bodyPr wrap="square">
            <a:spAutoFit/>
          </a:bodyPr>
          <a:lstStyle/>
          <a:p>
            <a:pPr algn="ctr"/>
            <a:r>
              <a:rPr lang="zh-CN" altLang="en-US" sz="2400">
                <a:latin typeface="黑体" panose="02010609060101010101" charset="-122"/>
                <a:ea typeface="黑体" panose="02010609060101010101" charset="-122"/>
              </a:rPr>
              <a:t>正确运用简单判断</a:t>
            </a:r>
          </a:p>
        </p:txBody>
      </p:sp>
      <p:pic>
        <p:nvPicPr>
          <p:cNvPr id="8" name="图片 7">
            <a:extLst>
              <a:ext uri="{FF2B5EF4-FFF2-40B4-BE49-F238E27FC236}">
                <a16:creationId xmlns:a16="http://schemas.microsoft.com/office/drawing/2014/main" id="{F20710DA-DFF5-45C8-94BE-D70A0B49CE96}"/>
              </a:ext>
            </a:extLst>
          </p:cNvPr>
          <p:cNvPicPr>
            <a:picLocks noChangeAspect="1"/>
          </p:cNvPicPr>
          <p:nvPr>
            <p:custDataLst>
              <p:tags r:id="rId10"/>
            </p:custDataLst>
          </p:nvPr>
        </p:nvPicPr>
        <p:blipFill>
          <a:blip r:embed="rId9"/>
          <a:stretch>
            <a:fillRect/>
          </a:stretch>
        </p:blipFill>
        <p:spPr>
          <a:xfrm>
            <a:off x="2777054" y="2173460"/>
            <a:ext cx="724621" cy="682100"/>
          </a:xfrm>
          <a:prstGeom prst="rect">
            <a:avLst/>
          </a:prstGeom>
        </p:spPr>
      </p:pic>
      <p:sp>
        <p:nvSpPr>
          <p:cNvPr id="9" name="文本框 8">
            <a:extLst>
              <a:ext uri="{FF2B5EF4-FFF2-40B4-BE49-F238E27FC236}">
                <a16:creationId xmlns:a16="http://schemas.microsoft.com/office/drawing/2014/main" id="{A052D5B6-FE17-438C-81B9-3B374F383DB7}"/>
              </a:ext>
            </a:extLst>
          </p:cNvPr>
          <p:cNvSpPr txBox="1"/>
          <p:nvPr>
            <p:custDataLst>
              <p:tags r:id="rId11"/>
            </p:custDataLst>
          </p:nvPr>
        </p:nvSpPr>
        <p:spPr>
          <a:xfrm>
            <a:off x="1467002" y="1463075"/>
            <a:ext cx="1160051" cy="830997"/>
          </a:xfrm>
          <a:prstGeom prst="rect">
            <a:avLst/>
          </a:prstGeom>
          <a:noFill/>
          <a:ln w="9525">
            <a:noFill/>
          </a:ln>
        </p:spPr>
        <p:txBody>
          <a:bodyPr wrap="square">
            <a:spAutoFit/>
          </a:bodyPr>
          <a:lstStyle/>
          <a:p>
            <a:pPr algn="ctr"/>
            <a:r>
              <a:rPr lang="zh-CN" altLang="en-US" sz="2400">
                <a:latin typeface="黑体" panose="02010609060101010101" charset="-122"/>
                <a:ea typeface="黑体" panose="02010609060101010101" charset="-122"/>
              </a:rPr>
              <a:t>判断的概念</a:t>
            </a:r>
          </a:p>
        </p:txBody>
      </p:sp>
      <p:pic>
        <p:nvPicPr>
          <p:cNvPr id="10" name="图片 9">
            <a:extLst>
              <a:ext uri="{FF2B5EF4-FFF2-40B4-BE49-F238E27FC236}">
                <a16:creationId xmlns:a16="http://schemas.microsoft.com/office/drawing/2014/main" id="{1E17AAE5-AC88-4D6A-9CE3-5B9513A6CC6B}"/>
              </a:ext>
            </a:extLst>
          </p:cNvPr>
          <p:cNvPicPr>
            <a:picLocks noChangeAspect="1"/>
          </p:cNvPicPr>
          <p:nvPr>
            <p:custDataLst>
              <p:tags r:id="rId12"/>
            </p:custDataLst>
          </p:nvPr>
        </p:nvPicPr>
        <p:blipFill>
          <a:blip r:embed="rId9"/>
          <a:stretch>
            <a:fillRect/>
          </a:stretch>
        </p:blipFill>
        <p:spPr>
          <a:xfrm>
            <a:off x="2868562" y="1083143"/>
            <a:ext cx="459844" cy="962205"/>
          </a:xfrm>
          <a:prstGeom prst="rect">
            <a:avLst/>
          </a:prstGeom>
        </p:spPr>
      </p:pic>
      <p:sp>
        <p:nvSpPr>
          <p:cNvPr id="11" name="文本框 10">
            <a:extLst>
              <a:ext uri="{FF2B5EF4-FFF2-40B4-BE49-F238E27FC236}">
                <a16:creationId xmlns:a16="http://schemas.microsoft.com/office/drawing/2014/main" id="{8DF5EAEB-7578-42AD-A9B2-E6D87E7C4004}"/>
              </a:ext>
            </a:extLst>
          </p:cNvPr>
          <p:cNvSpPr txBox="1"/>
          <p:nvPr>
            <p:custDataLst>
              <p:tags r:id="rId13"/>
            </p:custDataLst>
          </p:nvPr>
        </p:nvSpPr>
        <p:spPr>
          <a:xfrm>
            <a:off x="212107" y="2593314"/>
            <a:ext cx="459844" cy="3150927"/>
          </a:xfrm>
          <a:prstGeom prst="rect">
            <a:avLst/>
          </a:prstGeom>
          <a:noFill/>
          <a:ln w="9525">
            <a:noFill/>
          </a:ln>
        </p:spPr>
        <p:txBody>
          <a:bodyPr wrap="square">
            <a:spAutoFit/>
          </a:bodyPr>
          <a:lstStyle/>
          <a:p>
            <a:pPr algn="ctr">
              <a:lnSpc>
                <a:spcPct val="120000"/>
              </a:lnSpc>
            </a:pPr>
            <a:r>
              <a:rPr lang="zh-CN" altLang="en-US" sz="2800" b="1" spc="3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正确运用判断</a:t>
            </a:r>
          </a:p>
        </p:txBody>
      </p:sp>
      <p:pic>
        <p:nvPicPr>
          <p:cNvPr id="12" name="图片 11">
            <a:extLst>
              <a:ext uri="{FF2B5EF4-FFF2-40B4-BE49-F238E27FC236}">
                <a16:creationId xmlns:a16="http://schemas.microsoft.com/office/drawing/2014/main" id="{60FE01D0-E6B0-4848-81BF-F336385FA574}"/>
              </a:ext>
            </a:extLst>
          </p:cNvPr>
          <p:cNvPicPr>
            <a:picLocks noChangeAspect="1"/>
          </p:cNvPicPr>
          <p:nvPr>
            <p:custDataLst>
              <p:tags r:id="rId14"/>
            </p:custDataLst>
          </p:nvPr>
        </p:nvPicPr>
        <p:blipFill>
          <a:blip r:embed="rId9"/>
          <a:stretch>
            <a:fillRect/>
          </a:stretch>
        </p:blipFill>
        <p:spPr>
          <a:xfrm>
            <a:off x="839083" y="1309741"/>
            <a:ext cx="397022" cy="4600282"/>
          </a:xfrm>
          <a:prstGeom prst="rect">
            <a:avLst/>
          </a:prstGeom>
        </p:spPr>
      </p:pic>
      <p:sp>
        <p:nvSpPr>
          <p:cNvPr id="13" name="文本框 12">
            <a:extLst>
              <a:ext uri="{FF2B5EF4-FFF2-40B4-BE49-F238E27FC236}">
                <a16:creationId xmlns:a16="http://schemas.microsoft.com/office/drawing/2014/main" id="{B35AAF8D-A213-4011-85D1-95B808198D9D}"/>
              </a:ext>
            </a:extLst>
          </p:cNvPr>
          <p:cNvSpPr txBox="1"/>
          <p:nvPr>
            <p:custDataLst>
              <p:tags r:id="rId15"/>
            </p:custDataLst>
          </p:nvPr>
        </p:nvSpPr>
        <p:spPr>
          <a:xfrm>
            <a:off x="3328406" y="932462"/>
            <a:ext cx="6094428" cy="369332"/>
          </a:xfrm>
          <a:prstGeom prst="rect">
            <a:avLst/>
          </a:prstGeom>
          <a:noFill/>
        </p:spPr>
        <p:txBody>
          <a:bodyPr wrap="square">
            <a:spAutoFit/>
          </a:bodyPr>
          <a:lstStyle/>
          <a:p>
            <a:r>
              <a:rPr lang="zh-CN" altLang="en-US"/>
              <a:t>判断含义</a:t>
            </a:r>
          </a:p>
        </p:txBody>
      </p:sp>
      <p:sp>
        <p:nvSpPr>
          <p:cNvPr id="14" name="文本框 13">
            <a:extLst>
              <a:ext uri="{FF2B5EF4-FFF2-40B4-BE49-F238E27FC236}">
                <a16:creationId xmlns:a16="http://schemas.microsoft.com/office/drawing/2014/main" id="{7693254D-ECA2-4A78-AE6E-E061B7CBDAA1}"/>
              </a:ext>
            </a:extLst>
          </p:cNvPr>
          <p:cNvSpPr txBox="1"/>
          <p:nvPr>
            <p:custDataLst>
              <p:tags r:id="rId16"/>
            </p:custDataLst>
          </p:nvPr>
        </p:nvSpPr>
        <p:spPr>
          <a:xfrm>
            <a:off x="3319116" y="1149464"/>
            <a:ext cx="60944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判断的基本特征</a:t>
            </a:r>
            <a:endParaRPr lang="zh-CN" altLang="en-US"/>
          </a:p>
        </p:txBody>
      </p:sp>
      <p:sp>
        <p:nvSpPr>
          <p:cNvPr id="15" name="文本框 14">
            <a:extLst>
              <a:ext uri="{FF2B5EF4-FFF2-40B4-BE49-F238E27FC236}">
                <a16:creationId xmlns:a16="http://schemas.microsoft.com/office/drawing/2014/main" id="{267BEA30-F19A-4679-B673-8B68C103D2D4}"/>
              </a:ext>
            </a:extLst>
          </p:cNvPr>
          <p:cNvSpPr txBox="1"/>
          <p:nvPr>
            <p:custDataLst>
              <p:tags r:id="rId17"/>
            </p:custDataLst>
          </p:nvPr>
        </p:nvSpPr>
        <p:spPr>
          <a:xfrm>
            <a:off x="5680313" y="1246811"/>
            <a:ext cx="6094428" cy="369332"/>
          </a:xfrm>
          <a:prstGeom prst="rect">
            <a:avLst/>
          </a:prstGeom>
          <a:noFill/>
        </p:spPr>
        <p:txBody>
          <a:bodyPr wrap="square">
            <a:spAutoFit/>
          </a:bodyPr>
          <a:lstStyle/>
          <a:p>
            <a:pPr>
              <a:lnSpc>
                <a:spcPct val="100000"/>
              </a:lnSpc>
              <a:spcAft>
                <a:spcPct val="0"/>
              </a:spcAft>
              <a:tabLst>
                <a:tab pos="1188085"/>
                <a:tab pos="2163445"/>
                <a:tab pos="3142615"/>
                <a:tab pos="4190365"/>
              </a:tabLst>
            </a:pPr>
            <a:r>
              <a:rPr lang="en-US" altLang="zh-CN" sz="1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对认识对象</a:t>
            </a:r>
            <a:r>
              <a:rPr lang="zh-CN" altLang="en-US" sz="1800" b="1" u="heavy">
                <a:solidFill>
                  <a:srgbClr val="FF0000"/>
                </a:solidFill>
                <a:uFill>
                  <a:solidFill>
                    <a:srgbClr val="1F2DA8"/>
                  </a:solidFill>
                </a:uFill>
                <a:latin typeface="微软雅黑" panose="020b0503020204020204" pitchFamily="34" charset="-122"/>
                <a:ea typeface="微软雅黑" panose="020b0503020204020204" pitchFamily="34" charset="-122"/>
                <a:cs typeface="微软雅黑" panose="020b0503020204020204" pitchFamily="34" charset="-122"/>
                <a:sym typeface="+mn-ea"/>
              </a:rPr>
              <a:t>有所断定</a:t>
            </a:r>
            <a:r>
              <a:rPr lang="zh-CN" altLang="en-US" sz="1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判断</a:t>
            </a:r>
            <a:r>
              <a:rPr lang="zh-CN" altLang="en-US" sz="1800" b="1" u="heavy">
                <a:solidFill>
                  <a:srgbClr val="FF0000"/>
                </a:solidFill>
                <a:uFill>
                  <a:solidFill>
                    <a:srgbClr val="1F2DA8"/>
                  </a:solidFill>
                </a:uFill>
                <a:latin typeface="微软雅黑" panose="020b0503020204020204" pitchFamily="34" charset="-122"/>
                <a:ea typeface="微软雅黑" panose="020b0503020204020204" pitchFamily="34" charset="-122"/>
                <a:cs typeface="微软雅黑" panose="020b0503020204020204" pitchFamily="34" charset="-122"/>
                <a:sym typeface="+mn-ea"/>
              </a:rPr>
              <a:t>有真假之分</a:t>
            </a:r>
            <a:r>
              <a:rPr lang="zh-CN" altLang="en-US" sz="1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16" name="文本框 15">
            <a:extLst>
              <a:ext uri="{FF2B5EF4-FFF2-40B4-BE49-F238E27FC236}">
                <a16:creationId xmlns:a16="http://schemas.microsoft.com/office/drawing/2014/main" id="{98BCB7DB-181E-492A-B165-7AF6C0951C27}"/>
              </a:ext>
            </a:extLst>
          </p:cNvPr>
          <p:cNvSpPr txBox="1"/>
          <p:nvPr>
            <p:custDataLst>
              <p:tags r:id="rId18"/>
            </p:custDataLst>
          </p:nvPr>
        </p:nvSpPr>
        <p:spPr>
          <a:xfrm>
            <a:off x="3319116" y="1505784"/>
            <a:ext cx="60944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检验判断正确与否的标准：社会实践</a:t>
            </a:r>
            <a:endParaRPr lang="zh-CN" altLang="en-US"/>
          </a:p>
        </p:txBody>
      </p:sp>
      <p:sp>
        <p:nvSpPr>
          <p:cNvPr id="17" name="文本框 16">
            <a:extLst>
              <a:ext uri="{FF2B5EF4-FFF2-40B4-BE49-F238E27FC236}">
                <a16:creationId xmlns:a16="http://schemas.microsoft.com/office/drawing/2014/main" id="{2F09D061-048F-46D3-A140-F48A84CC6E75}"/>
              </a:ext>
            </a:extLst>
          </p:cNvPr>
          <p:cNvSpPr txBox="1"/>
          <p:nvPr>
            <p:custDataLst>
              <p:tags r:id="rId19"/>
            </p:custDataLst>
          </p:nvPr>
        </p:nvSpPr>
        <p:spPr>
          <a:xfrm>
            <a:off x="3328406" y="1744254"/>
            <a:ext cx="60944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判断的表达</a:t>
            </a:r>
            <a:r>
              <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语句</a:t>
            </a:r>
            <a:endParaRPr lang="zh-CN" altLang="en-US"/>
          </a:p>
        </p:txBody>
      </p:sp>
      <p:sp>
        <p:nvSpPr>
          <p:cNvPr id="18" name="文本框 17">
            <a:extLst>
              <a:ext uri="{FF2B5EF4-FFF2-40B4-BE49-F238E27FC236}">
                <a16:creationId xmlns:a16="http://schemas.microsoft.com/office/drawing/2014/main" id="{65EC0504-A9AF-4ADE-918F-35C257A926C2}"/>
              </a:ext>
            </a:extLst>
          </p:cNvPr>
          <p:cNvSpPr txBox="1"/>
          <p:nvPr>
            <p:custDataLst>
              <p:tags r:id="rId20"/>
            </p:custDataLst>
          </p:nvPr>
        </p:nvSpPr>
        <p:spPr>
          <a:xfrm>
            <a:off x="6557086" y="2030975"/>
            <a:ext cx="60944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结构</a:t>
            </a:r>
            <a:endParaRPr lang="zh-CN" altLang="en-US"/>
          </a:p>
        </p:txBody>
      </p:sp>
      <p:sp>
        <p:nvSpPr>
          <p:cNvPr id="19" name="文本框 18">
            <a:extLst>
              <a:ext uri="{FF2B5EF4-FFF2-40B4-BE49-F238E27FC236}">
                <a16:creationId xmlns:a16="http://schemas.microsoft.com/office/drawing/2014/main" id="{CF013892-38DF-478A-9768-871957B0AF95}"/>
              </a:ext>
            </a:extLst>
          </p:cNvPr>
          <p:cNvSpPr txBox="1"/>
          <p:nvPr>
            <p:custDataLst>
              <p:tags r:id="rId21"/>
            </p:custDataLst>
          </p:nvPr>
        </p:nvSpPr>
        <p:spPr>
          <a:xfrm>
            <a:off x="3481078" y="2079106"/>
            <a:ext cx="1098546" cy="369332"/>
          </a:xfrm>
          <a:prstGeom prst="rect">
            <a:avLst/>
          </a:prstGeom>
          <a:noFill/>
        </p:spPr>
        <p:txBody>
          <a:bodyPr wrap="square">
            <a:spAutoFit/>
          </a:bodyPr>
          <a:lstStyle/>
          <a:p>
            <a:r>
              <a:rPr lang="zh-CN" altLang="en-US" sz="1800" b="1">
                <a:effectLst/>
                <a:latin typeface="微软雅黑" panose="020b0503020204020204" pitchFamily="34" charset="-122"/>
                <a:ea typeface="微软雅黑" panose="020b0503020204020204" pitchFamily="34" charset="-122"/>
                <a:cs typeface="微软雅黑" panose="020b0503020204020204" pitchFamily="34" charset="-122"/>
                <a:sym typeface="+mn-ea"/>
              </a:rPr>
              <a:t>性质判断</a:t>
            </a:r>
            <a:endParaRPr lang="zh-CN" altLang="en-US"/>
          </a:p>
        </p:txBody>
      </p:sp>
      <p:sp>
        <p:nvSpPr>
          <p:cNvPr id="20" name="文本框 19">
            <a:extLst>
              <a:ext uri="{FF2B5EF4-FFF2-40B4-BE49-F238E27FC236}">
                <a16:creationId xmlns:a16="http://schemas.microsoft.com/office/drawing/2014/main" id="{98FCB284-4382-4145-975C-E4D390986A9D}"/>
              </a:ext>
            </a:extLst>
          </p:cNvPr>
          <p:cNvSpPr txBox="1"/>
          <p:nvPr>
            <p:custDataLst>
              <p:tags r:id="rId22"/>
            </p:custDataLst>
          </p:nvPr>
        </p:nvSpPr>
        <p:spPr>
          <a:xfrm>
            <a:off x="4971475" y="2028691"/>
            <a:ext cx="811279" cy="369332"/>
          </a:xfrm>
          <a:prstGeom prst="rect">
            <a:avLst/>
          </a:prstGeom>
          <a:noFill/>
        </p:spPr>
        <p:txBody>
          <a:bodyPr wrap="square">
            <a:spAutoFit/>
          </a:bodyPr>
          <a:lstStyle/>
          <a:p>
            <a:r>
              <a:rPr lang="zh-CN" altLang="en-US"/>
              <a:t>含义</a:t>
            </a:r>
          </a:p>
        </p:txBody>
      </p:sp>
      <p:sp>
        <p:nvSpPr>
          <p:cNvPr id="21" name="文本框 20">
            <a:extLst>
              <a:ext uri="{FF2B5EF4-FFF2-40B4-BE49-F238E27FC236}">
                <a16:creationId xmlns:a16="http://schemas.microsoft.com/office/drawing/2014/main" id="{BBC8D1CD-D94A-4EFA-82E6-D422A8FFF8D3}"/>
              </a:ext>
            </a:extLst>
          </p:cNvPr>
          <p:cNvSpPr txBox="1"/>
          <p:nvPr>
            <p:custDataLst>
              <p:tags r:id="rId23"/>
            </p:custDataLst>
          </p:nvPr>
        </p:nvSpPr>
        <p:spPr>
          <a:xfrm>
            <a:off x="8508036" y="1995706"/>
            <a:ext cx="1336881"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类型</a:t>
            </a:r>
            <a:endParaRPr lang="zh-CN" altLang="en-US"/>
          </a:p>
        </p:txBody>
      </p:sp>
      <p:sp>
        <p:nvSpPr>
          <p:cNvPr id="22" name="文本框 21">
            <a:extLst>
              <a:ext uri="{FF2B5EF4-FFF2-40B4-BE49-F238E27FC236}">
                <a16:creationId xmlns:a16="http://schemas.microsoft.com/office/drawing/2014/main" id="{8B10BCB0-791E-4A5E-83D7-FEC2E74DDF70}"/>
              </a:ext>
            </a:extLst>
          </p:cNvPr>
          <p:cNvSpPr txBox="1"/>
          <p:nvPr>
            <p:custDataLst>
              <p:tags r:id="rId24"/>
            </p:custDataLst>
          </p:nvPr>
        </p:nvSpPr>
        <p:spPr>
          <a:xfrm>
            <a:off x="7898497" y="2424533"/>
            <a:ext cx="6334812" cy="369332"/>
          </a:xfrm>
          <a:prstGeom prst="rect">
            <a:avLst/>
          </a:prstGeom>
          <a:noFill/>
        </p:spPr>
        <p:txBody>
          <a:bodyPr wrap="square">
            <a:spAutoFit/>
          </a:bodyPr>
          <a:lstStyle/>
          <a:p>
            <a:r>
              <a:rPr lang="zh-CN" altLang="en-US" sz="1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对称性关系</a:t>
            </a:r>
            <a:r>
              <a:rPr lang="zh-CN" altLang="en-US" sz="1800" b="1">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 和 </a:t>
            </a:r>
            <a:r>
              <a:rPr lang="zh-CN" altLang="en-US" sz="1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传递性关系</a:t>
            </a:r>
            <a:endParaRPr lang="zh-CN" altLang="en-US"/>
          </a:p>
        </p:txBody>
      </p:sp>
      <p:sp>
        <p:nvSpPr>
          <p:cNvPr id="23" name="文本框 22">
            <a:extLst>
              <a:ext uri="{FF2B5EF4-FFF2-40B4-BE49-F238E27FC236}">
                <a16:creationId xmlns:a16="http://schemas.microsoft.com/office/drawing/2014/main" id="{F0BA9F32-3B72-442E-A753-1F0B8BC99FD0}"/>
              </a:ext>
            </a:extLst>
          </p:cNvPr>
          <p:cNvSpPr txBox="1"/>
          <p:nvPr>
            <p:custDataLst>
              <p:tags r:id="rId25"/>
            </p:custDataLst>
          </p:nvPr>
        </p:nvSpPr>
        <p:spPr>
          <a:xfrm>
            <a:off x="3418746" y="2489177"/>
            <a:ext cx="1098546" cy="369332"/>
          </a:xfrm>
          <a:prstGeom prst="rect">
            <a:avLst/>
          </a:prstGeom>
          <a:noFill/>
        </p:spPr>
        <p:txBody>
          <a:bodyPr wrap="square">
            <a:spAutoFit/>
          </a:bodyPr>
          <a:lstStyle/>
          <a:p>
            <a:r>
              <a:rPr lang="zh-CN" altLang="en-US"/>
              <a:t>关系判断</a:t>
            </a:r>
          </a:p>
        </p:txBody>
      </p:sp>
      <p:sp>
        <p:nvSpPr>
          <p:cNvPr id="24" name="文本框 23">
            <a:extLst>
              <a:ext uri="{FF2B5EF4-FFF2-40B4-BE49-F238E27FC236}">
                <a16:creationId xmlns:a16="http://schemas.microsoft.com/office/drawing/2014/main" id="{8B37C23B-AB97-4273-A0AD-7098666B35CD}"/>
              </a:ext>
            </a:extLst>
          </p:cNvPr>
          <p:cNvSpPr txBox="1"/>
          <p:nvPr>
            <p:custDataLst>
              <p:tags r:id="rId26"/>
            </p:custDataLst>
          </p:nvPr>
        </p:nvSpPr>
        <p:spPr>
          <a:xfrm>
            <a:off x="4930661" y="2445488"/>
            <a:ext cx="6334812" cy="369332"/>
          </a:xfrm>
          <a:prstGeom prst="rect">
            <a:avLst/>
          </a:prstGeom>
          <a:noFill/>
        </p:spPr>
        <p:txBody>
          <a:bodyPr wrap="square">
            <a:spAutoFit/>
          </a:bodyPr>
          <a:lstStyle/>
          <a:p>
            <a:r>
              <a:rPr lang="zh-CN" altLang="en-US"/>
              <a:t>含义及组成</a:t>
            </a:r>
          </a:p>
        </p:txBody>
      </p:sp>
      <p:sp>
        <p:nvSpPr>
          <p:cNvPr id="25" name="文本框 24">
            <a:extLst>
              <a:ext uri="{FF2B5EF4-FFF2-40B4-BE49-F238E27FC236}">
                <a16:creationId xmlns:a16="http://schemas.microsoft.com/office/drawing/2014/main" id="{D5746AF4-4874-4408-913F-DA391B852D89}"/>
              </a:ext>
            </a:extLst>
          </p:cNvPr>
          <p:cNvSpPr txBox="1"/>
          <p:nvPr>
            <p:custDataLst>
              <p:tags r:id="rId27"/>
            </p:custDataLst>
          </p:nvPr>
        </p:nvSpPr>
        <p:spPr>
          <a:xfrm>
            <a:off x="6894855" y="2452482"/>
            <a:ext cx="6334812" cy="369332"/>
          </a:xfrm>
          <a:prstGeom prst="rect">
            <a:avLst/>
          </a:prstGeom>
          <a:noFill/>
        </p:spPr>
        <p:txBody>
          <a:bodyPr wrap="square">
            <a:spAutoFit/>
          </a:bodyPr>
          <a:lstStyle/>
          <a:p>
            <a:r>
              <a:rPr lang="zh-CN" altLang="en-US"/>
              <a:t>种类</a:t>
            </a:r>
          </a:p>
        </p:txBody>
      </p:sp>
      <p:sp>
        <p:nvSpPr>
          <p:cNvPr id="26" name="文本框 25">
            <a:extLst>
              <a:ext uri="{FF2B5EF4-FFF2-40B4-BE49-F238E27FC236}">
                <a16:creationId xmlns:a16="http://schemas.microsoft.com/office/drawing/2014/main" id="{717EA9F4-567D-4F3C-A764-FC791D3E7B8E}"/>
              </a:ext>
            </a:extLst>
          </p:cNvPr>
          <p:cNvSpPr txBox="1"/>
          <p:nvPr>
            <p:custDataLst>
              <p:tags r:id="rId28"/>
            </p:custDataLst>
          </p:nvPr>
        </p:nvSpPr>
        <p:spPr>
          <a:xfrm>
            <a:off x="10778259" y="2414172"/>
            <a:ext cx="1098546" cy="369332"/>
          </a:xfrm>
          <a:prstGeom prst="rect">
            <a:avLst/>
          </a:prstGeom>
          <a:noFill/>
        </p:spPr>
        <p:txBody>
          <a:bodyPr wrap="square">
            <a:spAutoFit/>
          </a:bodyPr>
          <a:lstStyle/>
          <a:p>
            <a:r>
              <a:rPr lang="en-US" altLang="zh-CN" sz="1800" b="1" err="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意义</a:t>
            </a:r>
            <a:endParaRPr lang="zh-CN" altLang="en-US"/>
          </a:p>
        </p:txBody>
      </p:sp>
      <p:sp>
        <p:nvSpPr>
          <p:cNvPr id="27" name="文本框 26">
            <a:extLst>
              <a:ext uri="{FF2B5EF4-FFF2-40B4-BE49-F238E27FC236}">
                <a16:creationId xmlns:a16="http://schemas.microsoft.com/office/drawing/2014/main" id="{76549D8E-138D-403A-8C87-64A3D7A4B0E1}"/>
              </a:ext>
            </a:extLst>
          </p:cNvPr>
          <p:cNvSpPr txBox="1"/>
          <p:nvPr>
            <p:custDataLst>
              <p:tags r:id="rId29"/>
            </p:custDataLst>
          </p:nvPr>
        </p:nvSpPr>
        <p:spPr>
          <a:xfrm>
            <a:off x="1322978" y="4500430"/>
            <a:ext cx="985100" cy="923330"/>
          </a:xfrm>
          <a:prstGeom prst="rect">
            <a:avLst/>
          </a:prstGeom>
          <a:noFill/>
        </p:spPr>
        <p:txBody>
          <a:bodyPr wrap="square">
            <a:spAutoFit/>
          </a:bodyPr>
          <a:lstStyle/>
          <a:p>
            <a:r>
              <a:rPr lang="zh-CN" altLang="en-US"/>
              <a:t>正确运用复合判断</a:t>
            </a:r>
          </a:p>
        </p:txBody>
      </p:sp>
      <p:sp>
        <p:nvSpPr>
          <p:cNvPr id="28" name="文本框 27">
            <a:extLst>
              <a:ext uri="{FF2B5EF4-FFF2-40B4-BE49-F238E27FC236}">
                <a16:creationId xmlns:a16="http://schemas.microsoft.com/office/drawing/2014/main" id="{22E433C7-D575-413A-B416-169E01B32C23}"/>
              </a:ext>
            </a:extLst>
          </p:cNvPr>
          <p:cNvSpPr txBox="1"/>
          <p:nvPr>
            <p:custDataLst>
              <p:tags r:id="rId30"/>
            </p:custDataLst>
          </p:nvPr>
        </p:nvSpPr>
        <p:spPr>
          <a:xfrm>
            <a:off x="3038949" y="2910440"/>
            <a:ext cx="6457360" cy="369332"/>
          </a:xfrm>
          <a:prstGeom prst="rect">
            <a:avLst/>
          </a:prstGeom>
          <a:noFill/>
        </p:spPr>
        <p:txBody>
          <a:bodyPr wrap="square">
            <a:spAutoFit/>
          </a:bodyPr>
          <a:lstStyle/>
          <a:p>
            <a:r>
              <a:rPr lang="zh-CN" altLang="en-US"/>
              <a:t>复合判断的含义及其组成</a:t>
            </a:r>
          </a:p>
        </p:txBody>
      </p:sp>
      <p:sp>
        <p:nvSpPr>
          <p:cNvPr id="29" name="文本框 28">
            <a:extLst>
              <a:ext uri="{FF2B5EF4-FFF2-40B4-BE49-F238E27FC236}">
                <a16:creationId xmlns:a16="http://schemas.microsoft.com/office/drawing/2014/main" id="{A70157C2-886B-494E-A2A9-45960CE43041}"/>
              </a:ext>
            </a:extLst>
          </p:cNvPr>
          <p:cNvSpPr txBox="1"/>
          <p:nvPr>
            <p:custDataLst>
              <p:tags r:id="rId31"/>
            </p:custDataLst>
          </p:nvPr>
        </p:nvSpPr>
        <p:spPr>
          <a:xfrm>
            <a:off x="6871138" y="2859415"/>
            <a:ext cx="6457360"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种类</a:t>
            </a:r>
            <a:endParaRPr lang="zh-CN" altLang="en-US"/>
          </a:p>
        </p:txBody>
      </p:sp>
      <p:sp>
        <p:nvSpPr>
          <p:cNvPr id="30" name="文本框 29">
            <a:extLst>
              <a:ext uri="{FF2B5EF4-FFF2-40B4-BE49-F238E27FC236}">
                <a16:creationId xmlns:a16="http://schemas.microsoft.com/office/drawing/2014/main" id="{17045E81-FD80-4D4A-9EF9-A265F6C216B4}"/>
              </a:ext>
            </a:extLst>
          </p:cNvPr>
          <p:cNvSpPr txBox="1"/>
          <p:nvPr>
            <p:custDataLst>
              <p:tags r:id="rId32"/>
            </p:custDataLst>
          </p:nvPr>
        </p:nvSpPr>
        <p:spPr>
          <a:xfrm>
            <a:off x="3129289" y="3430205"/>
            <a:ext cx="1284131" cy="369332"/>
          </a:xfrm>
          <a:prstGeom prst="rect">
            <a:avLst/>
          </a:prstGeom>
          <a:noFill/>
        </p:spPr>
        <p:txBody>
          <a:bodyPr wrap="square">
            <a:spAutoFit/>
          </a:bodyPr>
          <a:lstStyle/>
          <a:p>
            <a:r>
              <a:rPr lang="zh-CN" altLang="en-US"/>
              <a:t>联言判断</a:t>
            </a:r>
          </a:p>
        </p:txBody>
      </p:sp>
      <p:sp>
        <p:nvSpPr>
          <p:cNvPr id="31" name="文本框 30">
            <a:extLst>
              <a:ext uri="{FF2B5EF4-FFF2-40B4-BE49-F238E27FC236}">
                <a16:creationId xmlns:a16="http://schemas.microsoft.com/office/drawing/2014/main" id="{F37374FC-4AA1-429C-BF10-6A9B265A3DAE}"/>
              </a:ext>
            </a:extLst>
          </p:cNvPr>
          <p:cNvSpPr txBox="1"/>
          <p:nvPr>
            <p:custDataLst>
              <p:tags r:id="rId33"/>
            </p:custDataLst>
          </p:nvPr>
        </p:nvSpPr>
        <p:spPr>
          <a:xfrm>
            <a:off x="4498623" y="3259050"/>
            <a:ext cx="1284131" cy="369332"/>
          </a:xfrm>
          <a:prstGeom prst="rect">
            <a:avLst/>
          </a:prstGeom>
          <a:noFill/>
        </p:spPr>
        <p:txBody>
          <a:bodyPr wrap="square">
            <a:spAutoFit/>
          </a:bodyPr>
          <a:lstStyle/>
          <a:p>
            <a:r>
              <a:rPr lang="zh-CN" altLang="en-US"/>
              <a:t>含义</a:t>
            </a:r>
          </a:p>
        </p:txBody>
      </p:sp>
      <p:sp>
        <p:nvSpPr>
          <p:cNvPr id="32" name="文本框 31">
            <a:extLst>
              <a:ext uri="{FF2B5EF4-FFF2-40B4-BE49-F238E27FC236}">
                <a16:creationId xmlns:a16="http://schemas.microsoft.com/office/drawing/2014/main" id="{9898D454-667B-4257-AE70-77E9440BFE88}"/>
              </a:ext>
            </a:extLst>
          </p:cNvPr>
          <p:cNvSpPr txBox="1"/>
          <p:nvPr>
            <p:custDataLst>
              <p:tags r:id="rId34"/>
            </p:custDataLst>
          </p:nvPr>
        </p:nvSpPr>
        <p:spPr>
          <a:xfrm>
            <a:off x="6256245" y="3194535"/>
            <a:ext cx="6598762" cy="369332"/>
          </a:xfrm>
          <a:prstGeom prst="rect">
            <a:avLst/>
          </a:prstGeom>
          <a:noFill/>
        </p:spPr>
        <p:txBody>
          <a:bodyPr wrap="square">
            <a:spAutoFit/>
          </a:bodyPr>
          <a:lstStyle/>
          <a:p>
            <a:r>
              <a:rPr lang="zh-CN" altLang="en-US"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结构</a:t>
            </a:r>
            <a:endParaRPr lang="zh-CN" altLang="en-US"/>
          </a:p>
        </p:txBody>
      </p:sp>
      <p:sp>
        <p:nvSpPr>
          <p:cNvPr id="33" name="文本框 32">
            <a:extLst>
              <a:ext uri="{FF2B5EF4-FFF2-40B4-BE49-F238E27FC236}">
                <a16:creationId xmlns:a16="http://schemas.microsoft.com/office/drawing/2014/main" id="{0DEA1F8A-C8CF-48A0-9838-B5E209298919}"/>
              </a:ext>
            </a:extLst>
          </p:cNvPr>
          <p:cNvSpPr txBox="1"/>
          <p:nvPr>
            <p:custDataLst>
              <p:tags r:id="rId35"/>
            </p:custDataLst>
          </p:nvPr>
        </p:nvSpPr>
        <p:spPr>
          <a:xfrm>
            <a:off x="4445963" y="3605218"/>
            <a:ext cx="6598762"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真假判断</a:t>
            </a:r>
            <a:endParaRPr lang="zh-CN" altLang="en-US"/>
          </a:p>
        </p:txBody>
      </p:sp>
      <p:sp>
        <p:nvSpPr>
          <p:cNvPr id="35" name="文本框 34">
            <a:extLst>
              <a:ext uri="{FF2B5EF4-FFF2-40B4-BE49-F238E27FC236}">
                <a16:creationId xmlns:a16="http://schemas.microsoft.com/office/drawing/2014/main" id="{D016A4C4-66B1-4602-A6A7-B77482E575CB}"/>
              </a:ext>
            </a:extLst>
          </p:cNvPr>
          <p:cNvSpPr txBox="1"/>
          <p:nvPr>
            <p:custDataLst>
              <p:tags r:id="rId36"/>
            </p:custDataLst>
          </p:nvPr>
        </p:nvSpPr>
        <p:spPr>
          <a:xfrm>
            <a:off x="4542373" y="3898486"/>
            <a:ext cx="7679986" cy="369332"/>
          </a:xfrm>
          <a:prstGeom prst="rect">
            <a:avLst/>
          </a:prstGeom>
          <a:noFill/>
        </p:spPr>
        <p:txBody>
          <a:bodyPr wrap="square">
            <a:spAutoFit/>
          </a:bodyPr>
          <a:lstStyle/>
          <a:p>
            <a:r>
              <a:rPr lang="en-US" altLang="zh-CN" sz="1800" b="1" err="1">
                <a:effectLst/>
                <a:latin typeface="微软雅黑" panose="020b0503020204020204" pitchFamily="34" charset="-122"/>
                <a:ea typeface="微软雅黑" panose="020b0503020204020204" pitchFamily="34" charset="-122"/>
                <a:cs typeface="微软雅黑" panose="020b0503020204020204" pitchFamily="34" charset="-122"/>
                <a:sym typeface="+mn-ea"/>
              </a:rPr>
              <a:t>意义</a:t>
            </a:r>
            <a:endParaRPr lang="zh-CN" altLang="en-US"/>
          </a:p>
        </p:txBody>
      </p:sp>
      <p:sp>
        <p:nvSpPr>
          <p:cNvPr id="36" name="文本框 35">
            <a:extLst>
              <a:ext uri="{FF2B5EF4-FFF2-40B4-BE49-F238E27FC236}">
                <a16:creationId xmlns:a16="http://schemas.microsoft.com/office/drawing/2014/main" id="{F8776E96-EE08-45B7-85AD-CDBDACCE530A}"/>
              </a:ext>
            </a:extLst>
          </p:cNvPr>
          <p:cNvSpPr txBox="1"/>
          <p:nvPr>
            <p:custDataLst>
              <p:tags r:id="rId37"/>
            </p:custDataLst>
          </p:nvPr>
        </p:nvSpPr>
        <p:spPr>
          <a:xfrm>
            <a:off x="3069870" y="4443455"/>
            <a:ext cx="7679986" cy="369332"/>
          </a:xfrm>
          <a:prstGeom prst="rect">
            <a:avLst/>
          </a:prstGeom>
          <a:noFill/>
        </p:spPr>
        <p:txBody>
          <a:bodyPr wrap="square">
            <a:spAutoFit/>
          </a:bodyPr>
          <a:lstStyle/>
          <a:p>
            <a:r>
              <a:rPr lang="zh-CN" altLang="en-US"/>
              <a:t>选言判断</a:t>
            </a:r>
          </a:p>
        </p:txBody>
      </p:sp>
      <p:sp>
        <p:nvSpPr>
          <p:cNvPr id="37" name="文本框 36">
            <a:extLst>
              <a:ext uri="{FF2B5EF4-FFF2-40B4-BE49-F238E27FC236}">
                <a16:creationId xmlns:a16="http://schemas.microsoft.com/office/drawing/2014/main" id="{798C6F1A-E3F2-4529-ABFD-0058CB034016}"/>
              </a:ext>
            </a:extLst>
          </p:cNvPr>
          <p:cNvSpPr txBox="1"/>
          <p:nvPr>
            <p:custDataLst>
              <p:tags r:id="rId38"/>
            </p:custDataLst>
          </p:nvPr>
        </p:nvSpPr>
        <p:spPr>
          <a:xfrm>
            <a:off x="4445963" y="4201813"/>
            <a:ext cx="7679986" cy="369332"/>
          </a:xfrm>
          <a:prstGeom prst="rect">
            <a:avLst/>
          </a:prstGeom>
          <a:noFill/>
        </p:spPr>
        <p:txBody>
          <a:bodyPr wrap="square">
            <a:spAutoFit/>
          </a:bodyPr>
          <a:lstStyle/>
          <a:p>
            <a:r>
              <a:rPr lang="zh-CN" altLang="en-US"/>
              <a:t>含义</a:t>
            </a:r>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组成</a:t>
            </a:r>
            <a:endParaRPr lang="zh-CN" altLang="en-US"/>
          </a:p>
        </p:txBody>
      </p:sp>
      <p:sp>
        <p:nvSpPr>
          <p:cNvPr id="38" name="文本框 37">
            <a:extLst>
              <a:ext uri="{FF2B5EF4-FFF2-40B4-BE49-F238E27FC236}">
                <a16:creationId xmlns:a16="http://schemas.microsoft.com/office/drawing/2014/main" id="{4AACC98D-FF8F-40C1-AF0A-B4E46B06A1A0}"/>
              </a:ext>
            </a:extLst>
          </p:cNvPr>
          <p:cNvSpPr txBox="1"/>
          <p:nvPr>
            <p:custDataLst>
              <p:tags r:id="rId39"/>
            </p:custDataLst>
          </p:nvPr>
        </p:nvSpPr>
        <p:spPr>
          <a:xfrm>
            <a:off x="4434291" y="4613485"/>
            <a:ext cx="1555090"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种类</a:t>
            </a:r>
            <a:endParaRPr lang="zh-CN" altLang="en-US"/>
          </a:p>
        </p:txBody>
      </p:sp>
      <p:sp>
        <p:nvSpPr>
          <p:cNvPr id="39" name="文本框 38">
            <a:extLst>
              <a:ext uri="{FF2B5EF4-FFF2-40B4-BE49-F238E27FC236}">
                <a16:creationId xmlns:a16="http://schemas.microsoft.com/office/drawing/2014/main" id="{0879A93A-42FD-40FE-86BC-880F7886FA37}"/>
              </a:ext>
            </a:extLst>
          </p:cNvPr>
          <p:cNvSpPr txBox="1"/>
          <p:nvPr>
            <p:custDataLst>
              <p:tags r:id="rId40"/>
            </p:custDataLst>
          </p:nvPr>
        </p:nvSpPr>
        <p:spPr>
          <a:xfrm>
            <a:off x="5713050" y="4490781"/>
            <a:ext cx="2493857" cy="646331"/>
          </a:xfrm>
          <a:prstGeom prst="rect">
            <a:avLst/>
          </a:prstGeom>
          <a:noFill/>
        </p:spPr>
        <p:txBody>
          <a:bodyPr wrap="square">
            <a:spAutoFit/>
          </a:bodyPr>
          <a:lstStyle/>
          <a:p>
            <a:pPr indent="23495" algn="l">
              <a:lnSpc>
                <a:spcPct val="100000"/>
              </a:lnSpc>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）相容选言判断</a:t>
            </a:r>
          </a:p>
          <a:p>
            <a:pPr indent="23495" algn="l">
              <a:lnSpc>
                <a:spcPct val="100000"/>
              </a:lnSpc>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）不相容选言判断</a:t>
            </a:r>
          </a:p>
        </p:txBody>
      </p:sp>
      <p:sp>
        <p:nvSpPr>
          <p:cNvPr id="43" name="文本框 42">
            <a:extLst>
              <a:ext uri="{FF2B5EF4-FFF2-40B4-BE49-F238E27FC236}">
                <a16:creationId xmlns:a16="http://schemas.microsoft.com/office/drawing/2014/main" id="{071B5FEC-45BF-4F07-845E-1AB7EE138103}"/>
              </a:ext>
            </a:extLst>
          </p:cNvPr>
          <p:cNvSpPr txBox="1"/>
          <p:nvPr>
            <p:custDataLst>
              <p:tags r:id="rId41"/>
            </p:custDataLst>
          </p:nvPr>
        </p:nvSpPr>
        <p:spPr>
          <a:xfrm>
            <a:off x="4397253" y="4962095"/>
            <a:ext cx="1881095"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注意事项</a:t>
            </a:r>
            <a:endParaRPr lang="zh-CN" altLang="en-US"/>
          </a:p>
        </p:txBody>
      </p:sp>
      <p:sp>
        <p:nvSpPr>
          <p:cNvPr id="44" name="文本框 43">
            <a:extLst>
              <a:ext uri="{FF2B5EF4-FFF2-40B4-BE49-F238E27FC236}">
                <a16:creationId xmlns:a16="http://schemas.microsoft.com/office/drawing/2014/main" id="{B3A39825-C02E-4C0C-9D06-EDF6A1569802}"/>
              </a:ext>
            </a:extLst>
          </p:cNvPr>
          <p:cNvSpPr txBox="1"/>
          <p:nvPr>
            <p:custDataLst>
              <p:tags r:id="rId42"/>
            </p:custDataLst>
          </p:nvPr>
        </p:nvSpPr>
        <p:spPr>
          <a:xfrm>
            <a:off x="6178033" y="5040515"/>
            <a:ext cx="3266924" cy="369332"/>
          </a:xfrm>
          <a:prstGeom prst="rect">
            <a:avLst/>
          </a:prstGeom>
          <a:noFill/>
        </p:spPr>
        <p:txBody>
          <a:bodyPr wrap="square">
            <a:spAutoFit/>
          </a:bodyPr>
          <a:lstStyle/>
          <a:p>
            <a:r>
              <a:rPr lang="zh-CN" altLang="en-US" sz="1800" b="1">
                <a:effectLst/>
                <a:latin typeface="微软雅黑" panose="020b0503020204020204" pitchFamily="34" charset="-122"/>
                <a:ea typeface="微软雅黑" panose="020b0503020204020204" pitchFamily="34" charset="-122"/>
                <a:cs typeface="微软雅黑" panose="020b0503020204020204" pitchFamily="34" charset="-122"/>
                <a:sym typeface="+mn-ea"/>
              </a:rPr>
              <a:t>意义</a:t>
            </a:r>
            <a:endParaRPr lang="zh-CN" altLang="en-US"/>
          </a:p>
        </p:txBody>
      </p:sp>
      <p:sp>
        <p:nvSpPr>
          <p:cNvPr id="45" name="文本框 44">
            <a:extLst>
              <a:ext uri="{FF2B5EF4-FFF2-40B4-BE49-F238E27FC236}">
                <a16:creationId xmlns:a16="http://schemas.microsoft.com/office/drawing/2014/main" id="{183B9027-0B1C-4A5E-8B50-02ECDCABE32A}"/>
              </a:ext>
            </a:extLst>
          </p:cNvPr>
          <p:cNvSpPr txBox="1"/>
          <p:nvPr>
            <p:custDataLst>
              <p:tags r:id="rId43"/>
            </p:custDataLst>
          </p:nvPr>
        </p:nvSpPr>
        <p:spPr>
          <a:xfrm>
            <a:off x="3092790" y="5527552"/>
            <a:ext cx="1098546" cy="369332"/>
          </a:xfrm>
          <a:prstGeom prst="rect">
            <a:avLst/>
          </a:prstGeom>
          <a:noFill/>
        </p:spPr>
        <p:txBody>
          <a:bodyPr wrap="square">
            <a:spAutoFit/>
          </a:bodyPr>
          <a:lstStyle/>
          <a:p>
            <a:r>
              <a:rPr lang="zh-CN" altLang="en-US"/>
              <a:t>假言判断</a:t>
            </a:r>
          </a:p>
        </p:txBody>
      </p:sp>
      <p:sp>
        <p:nvSpPr>
          <p:cNvPr id="46" name="文本框 45">
            <a:extLst>
              <a:ext uri="{FF2B5EF4-FFF2-40B4-BE49-F238E27FC236}">
                <a16:creationId xmlns:a16="http://schemas.microsoft.com/office/drawing/2014/main" id="{FA1863F7-AB06-4EDE-A2B2-4E4B3012DB4A}"/>
              </a:ext>
            </a:extLst>
          </p:cNvPr>
          <p:cNvSpPr txBox="1"/>
          <p:nvPr>
            <p:custDataLst>
              <p:tags r:id="rId44"/>
            </p:custDataLst>
          </p:nvPr>
        </p:nvSpPr>
        <p:spPr>
          <a:xfrm>
            <a:off x="4445963" y="5274374"/>
            <a:ext cx="1629216" cy="369332"/>
          </a:xfrm>
          <a:prstGeom prst="rect">
            <a:avLst/>
          </a:prstGeom>
          <a:noFill/>
        </p:spPr>
        <p:txBody>
          <a:bodyPr wrap="square">
            <a:spAutoFit/>
          </a:bodyPr>
          <a:lstStyle/>
          <a:p>
            <a:r>
              <a:rPr lang="zh-CN" altLang="en-US"/>
              <a:t>含义</a:t>
            </a:r>
          </a:p>
        </p:txBody>
      </p:sp>
      <p:sp>
        <p:nvSpPr>
          <p:cNvPr id="47" name="文本框 46">
            <a:extLst>
              <a:ext uri="{FF2B5EF4-FFF2-40B4-BE49-F238E27FC236}">
                <a16:creationId xmlns:a16="http://schemas.microsoft.com/office/drawing/2014/main" id="{40D933F5-00C4-415A-8B1B-69C317E9A515}"/>
              </a:ext>
            </a:extLst>
          </p:cNvPr>
          <p:cNvSpPr txBox="1"/>
          <p:nvPr>
            <p:custDataLst>
              <p:tags r:id="rId45"/>
            </p:custDataLst>
          </p:nvPr>
        </p:nvSpPr>
        <p:spPr>
          <a:xfrm>
            <a:off x="5992486" y="5302901"/>
            <a:ext cx="1421166" cy="369332"/>
          </a:xfrm>
          <a:prstGeom prst="rect">
            <a:avLst/>
          </a:prstGeom>
          <a:noFill/>
        </p:spPr>
        <p:txBody>
          <a:bodyPr wrap="square">
            <a:spAutoFit/>
          </a:bodyPr>
          <a:lstStyle/>
          <a:p>
            <a:r>
              <a:rPr lang="zh-CN" altLang="en-US"/>
              <a:t>组成</a:t>
            </a:r>
          </a:p>
        </p:txBody>
      </p:sp>
      <p:sp>
        <p:nvSpPr>
          <p:cNvPr id="48" name="文本框 47">
            <a:extLst>
              <a:ext uri="{FF2B5EF4-FFF2-40B4-BE49-F238E27FC236}">
                <a16:creationId xmlns:a16="http://schemas.microsoft.com/office/drawing/2014/main" id="{012B46CE-4FE1-4FD8-AFD9-93745BD9D4D2}"/>
              </a:ext>
            </a:extLst>
          </p:cNvPr>
          <p:cNvSpPr txBox="1"/>
          <p:nvPr>
            <p:custDataLst>
              <p:tags r:id="rId46"/>
            </p:custDataLst>
          </p:nvPr>
        </p:nvSpPr>
        <p:spPr>
          <a:xfrm>
            <a:off x="4329409" y="5685488"/>
            <a:ext cx="1284131" cy="369332"/>
          </a:xfrm>
          <a:prstGeom prst="rect">
            <a:avLst/>
          </a:prstGeom>
          <a:noFill/>
        </p:spPr>
        <p:txBody>
          <a:bodyPr wrap="square">
            <a:spAutoFit/>
          </a:bodyPr>
          <a:lstStyle/>
          <a:p>
            <a:r>
              <a:rPr lang="zh-CN" altLang="en-US" b="1">
                <a:solidFill>
                  <a:srgbClr val="FF0000"/>
                </a:solidFill>
              </a:rPr>
              <a:t>类型</a:t>
            </a:r>
          </a:p>
        </p:txBody>
      </p:sp>
      <p:sp>
        <p:nvSpPr>
          <p:cNvPr id="49" name="文本框 48">
            <a:extLst>
              <a:ext uri="{FF2B5EF4-FFF2-40B4-BE49-F238E27FC236}">
                <a16:creationId xmlns:a16="http://schemas.microsoft.com/office/drawing/2014/main" id="{192CB3CB-8968-4EDD-99D7-6BA983B711B4}"/>
              </a:ext>
            </a:extLst>
          </p:cNvPr>
          <p:cNvSpPr txBox="1"/>
          <p:nvPr>
            <p:custDataLst>
              <p:tags r:id="rId47"/>
            </p:custDataLst>
          </p:nvPr>
        </p:nvSpPr>
        <p:spPr>
          <a:xfrm>
            <a:off x="5140688" y="5527181"/>
            <a:ext cx="2575732" cy="923330"/>
          </a:xfrm>
          <a:prstGeom prst="rect">
            <a:avLst/>
          </a:prstGeom>
          <a:noFill/>
        </p:spPr>
        <p:txBody>
          <a:bodyPr wrap="square">
            <a:spAutoFit/>
          </a:bodyPr>
          <a:lstStyle/>
          <a:p>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充分条件假言判断</a:t>
            </a:r>
            <a:endPar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必要条件假言判断</a:t>
            </a:r>
            <a:endPar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充分必要条件假言判断</a:t>
            </a:r>
            <a:endParaRPr lang="zh-CN" altLang="en-US"/>
          </a:p>
        </p:txBody>
      </p:sp>
      <p:sp>
        <p:nvSpPr>
          <p:cNvPr id="53" name="文本框 52">
            <a:extLst>
              <a:ext uri="{FF2B5EF4-FFF2-40B4-BE49-F238E27FC236}">
                <a16:creationId xmlns:a16="http://schemas.microsoft.com/office/drawing/2014/main" id="{30695081-72AF-47D4-9B73-EFEF39656152}"/>
              </a:ext>
            </a:extLst>
          </p:cNvPr>
          <p:cNvSpPr txBox="1"/>
          <p:nvPr>
            <p:custDataLst>
              <p:tags r:id="rId48"/>
            </p:custDataLst>
          </p:nvPr>
        </p:nvSpPr>
        <p:spPr>
          <a:xfrm>
            <a:off x="4434291" y="6377094"/>
            <a:ext cx="2284591" cy="369332"/>
          </a:xfrm>
          <a:prstGeom prst="rect">
            <a:avLst/>
          </a:prstGeom>
          <a:noFill/>
        </p:spPr>
        <p:txBody>
          <a:bodyPr wrap="square">
            <a:spAutoFit/>
          </a:bodyPr>
          <a:lstStyle/>
          <a:p>
            <a:r>
              <a:rPr lang="en-US" altLang="zh-CN" sz="1800" b="1" err="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真假</a:t>
            </a:r>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判断</a:t>
            </a:r>
            <a:endParaRPr lang="zh-CN" altLang="en-US" b="1">
              <a:solidFill>
                <a:srgbClr val="FF0000"/>
              </a:solidFill>
            </a:endParaRPr>
          </a:p>
        </p:txBody>
      </p:sp>
      <p:sp>
        <p:nvSpPr>
          <p:cNvPr id="55" name="文本框 54">
            <a:extLst>
              <a:ext uri="{FF2B5EF4-FFF2-40B4-BE49-F238E27FC236}">
                <a16:creationId xmlns:a16="http://schemas.microsoft.com/office/drawing/2014/main" id="{7BC714C1-4C24-486B-B0BA-3EBA75C4EC06}"/>
              </a:ext>
            </a:extLst>
          </p:cNvPr>
          <p:cNvSpPr txBox="1"/>
          <p:nvPr>
            <p:custDataLst>
              <p:tags r:id="rId49"/>
            </p:custDataLst>
          </p:nvPr>
        </p:nvSpPr>
        <p:spPr>
          <a:xfrm>
            <a:off x="6083447" y="6441124"/>
            <a:ext cx="887648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正确运用假言判断</a:t>
            </a:r>
            <a:endParaRPr lang="zh-CN" altLang="en-US"/>
          </a:p>
        </p:txBody>
      </p:sp>
      <p:pic>
        <p:nvPicPr>
          <p:cNvPr id="56" name="图片 55">
            <a:extLst>
              <a:ext uri="{FF2B5EF4-FFF2-40B4-BE49-F238E27FC236}">
                <a16:creationId xmlns:a16="http://schemas.microsoft.com/office/drawing/2014/main" id="{AAF0722B-53A7-4458-9D82-7AB938B8E1BB}"/>
              </a:ext>
            </a:extLst>
          </p:cNvPr>
          <p:cNvPicPr>
            <a:picLocks noChangeAspect="1"/>
          </p:cNvPicPr>
          <p:nvPr>
            <p:custDataLst>
              <p:tags r:id="rId50"/>
            </p:custDataLst>
          </p:nvPr>
        </p:nvPicPr>
        <p:blipFill>
          <a:blip r:embed="rId9"/>
          <a:stretch>
            <a:fillRect/>
          </a:stretch>
        </p:blipFill>
        <p:spPr>
          <a:xfrm>
            <a:off x="2479061" y="2961921"/>
            <a:ext cx="316335" cy="3665364"/>
          </a:xfrm>
          <a:prstGeom prst="rect">
            <a:avLst/>
          </a:prstGeom>
        </p:spPr>
      </p:pic>
      <p:pic>
        <p:nvPicPr>
          <p:cNvPr id="57" name="图片 56">
            <a:extLst>
              <a:ext uri="{FF2B5EF4-FFF2-40B4-BE49-F238E27FC236}">
                <a16:creationId xmlns:a16="http://schemas.microsoft.com/office/drawing/2014/main" id="{B3CB106A-03B9-4772-8E9C-DA2919229B57}"/>
              </a:ext>
            </a:extLst>
          </p:cNvPr>
          <p:cNvPicPr>
            <a:picLocks noChangeAspect="1"/>
          </p:cNvPicPr>
          <p:nvPr>
            <p:custDataLst>
              <p:tags r:id="rId51"/>
            </p:custDataLst>
          </p:nvPr>
        </p:nvPicPr>
        <p:blipFill>
          <a:blip r:embed="rId9"/>
          <a:stretch>
            <a:fillRect/>
          </a:stretch>
        </p:blipFill>
        <p:spPr>
          <a:xfrm>
            <a:off x="4369357" y="3375392"/>
            <a:ext cx="66964" cy="775907"/>
          </a:xfrm>
          <a:prstGeom prst="rect">
            <a:avLst/>
          </a:prstGeom>
        </p:spPr>
      </p:pic>
      <p:pic>
        <p:nvPicPr>
          <p:cNvPr id="58" name="图片 57">
            <a:extLst>
              <a:ext uri="{FF2B5EF4-FFF2-40B4-BE49-F238E27FC236}">
                <a16:creationId xmlns:a16="http://schemas.microsoft.com/office/drawing/2014/main" id="{1CA074B9-A8D3-4B07-BCB2-8E3D9ED17A2A}"/>
              </a:ext>
            </a:extLst>
          </p:cNvPr>
          <p:cNvPicPr>
            <a:picLocks noChangeAspect="1"/>
          </p:cNvPicPr>
          <p:nvPr>
            <p:custDataLst>
              <p:tags r:id="rId52"/>
            </p:custDataLst>
          </p:nvPr>
        </p:nvPicPr>
        <p:blipFill>
          <a:blip r:embed="rId9"/>
          <a:stretch>
            <a:fillRect/>
          </a:stretch>
        </p:blipFill>
        <p:spPr>
          <a:xfrm>
            <a:off x="4092325" y="4225531"/>
            <a:ext cx="397022" cy="1145239"/>
          </a:xfrm>
          <a:prstGeom prst="rect">
            <a:avLst/>
          </a:prstGeom>
        </p:spPr>
      </p:pic>
      <p:pic>
        <p:nvPicPr>
          <p:cNvPr id="59" name="图片 58">
            <a:extLst>
              <a:ext uri="{FF2B5EF4-FFF2-40B4-BE49-F238E27FC236}">
                <a16:creationId xmlns:a16="http://schemas.microsoft.com/office/drawing/2014/main" id="{A4AB8CB8-15CC-4D1E-BDEF-57CE656E7A4C}"/>
              </a:ext>
            </a:extLst>
          </p:cNvPr>
          <p:cNvPicPr>
            <a:picLocks noChangeAspect="1"/>
          </p:cNvPicPr>
          <p:nvPr>
            <p:custDataLst>
              <p:tags r:id="rId53"/>
            </p:custDataLst>
          </p:nvPr>
        </p:nvPicPr>
        <p:blipFill>
          <a:blip r:embed="rId9"/>
          <a:stretch>
            <a:fillRect/>
          </a:stretch>
        </p:blipFill>
        <p:spPr>
          <a:xfrm>
            <a:off x="4015053" y="5450163"/>
            <a:ext cx="258889" cy="1265856"/>
          </a:xfrm>
          <a:prstGeom prst="rect">
            <a:avLst/>
          </a:prstGeom>
        </p:spPr>
      </p:pic>
      <p:pic>
        <p:nvPicPr>
          <p:cNvPr id="60" name="图片 59">
            <a:extLst>
              <a:ext uri="{FF2B5EF4-FFF2-40B4-BE49-F238E27FC236}">
                <a16:creationId xmlns:a16="http://schemas.microsoft.com/office/drawing/2014/main" id="{09ADB122-D621-40D4-9F26-F16E55D47B93}"/>
              </a:ext>
            </a:extLst>
          </p:cNvPr>
          <p:cNvPicPr>
            <a:picLocks noChangeAspect="1"/>
          </p:cNvPicPr>
          <p:nvPr>
            <p:custDataLst>
              <p:tags r:id="rId54"/>
            </p:custDataLst>
          </p:nvPr>
        </p:nvPicPr>
        <p:blipFill>
          <a:blip r:embed="rId9"/>
          <a:stretch>
            <a:fillRect/>
          </a:stretch>
        </p:blipFill>
        <p:spPr>
          <a:xfrm>
            <a:off x="4961454" y="5536724"/>
            <a:ext cx="226297" cy="797078"/>
          </a:xfrm>
          <a:prstGeom prst="rect">
            <a:avLst/>
          </a:prstGeom>
        </p:spPr>
      </p:pic>
    </p:spTree>
    <p:extLst>
      <p:ext uri="{BB962C8B-B14F-4D97-AF65-F5344CB8AC3E}">
        <p14:creationId xmlns:p14="http://schemas.microsoft.com/office/powerpoint/2010/main" val="299604921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2432"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第三部分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考点精析 讲练结合</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123025316"/>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1200329"/>
          </a:xfrm>
          <a:prstGeom prst="rect">
            <a:avLst/>
          </a:prstGeom>
          <a:noFill/>
        </p:spPr>
        <p:txBody>
          <a:bodyPr wrap="square">
            <a:spAutoFit/>
          </a:bodyPr>
          <a:lstStyle/>
          <a:p>
            <a:pPr algn="ctr">
              <a:tabLst>
                <a:tab pos="2743200"/>
              </a:tabLst>
            </a:pPr>
            <a:r>
              <a:rPr lang="en-US" altLang="zh-CN" sz="3600" b="1" kern="100">
                <a:solidFill>
                  <a:srgbClr val="323232"/>
                </a:solidFill>
                <a:latin typeface="宋体" panose="02010600030101010101" pitchFamily="2" charset="-122"/>
                <a:cs typeface="hakuyoxingshu7000"/>
              </a:rPr>
              <a:t>5.1 </a:t>
            </a:r>
            <a:r>
              <a:rPr lang="zh-CN" altLang="en-US" sz="3600" b="1" kern="100">
                <a:solidFill>
                  <a:srgbClr val="323232"/>
                </a:solidFill>
                <a:latin typeface="宋体" panose="02010600030101010101" pitchFamily="2" charset="-122"/>
                <a:cs typeface="hakuyoxingshu7000"/>
              </a:rPr>
              <a:t>判断的概述</a:t>
            </a:r>
            <a:endParaRPr lang="en-US" altLang="zh-CN" sz="3600" b="1" kern="100">
              <a:solidFill>
                <a:srgbClr val="323232"/>
              </a:solidFill>
              <a:latin typeface="宋体" panose="02010600030101010101" pitchFamily="2" charset="-122"/>
              <a:cs typeface="hakuyoxingshu7000"/>
            </a:endParaRPr>
          </a:p>
          <a:p>
            <a:pPr>
              <a:tabLst>
                <a:tab pos="2743200"/>
              </a:tabLst>
            </a:pPr>
            <a:r>
              <a:rPr lang="zh-CN" altLang="en-US" sz="3600" b="1" kern="100">
                <a:solidFill>
                  <a:srgbClr val="323232"/>
                </a:solidFill>
                <a:latin typeface="宋体" panose="02010600030101010101" pitchFamily="2" charset="-122"/>
                <a:cs typeface="hakuyoxingshu7000"/>
              </a:rPr>
              <a:t>一、判断的含义：</a:t>
            </a:r>
          </a:p>
        </p:txBody>
      </p:sp>
      <p:sp>
        <p:nvSpPr>
          <p:cNvPr id="9" name="文本框 8">
            <a:extLst>
              <a:ext uri="{FF2B5EF4-FFF2-40B4-BE49-F238E27FC236}">
                <a16:creationId xmlns:a16="http://schemas.microsoft.com/office/drawing/2014/main" id="{B8A44527-0EFE-466C-AFD7-1CFB22196A9D}"/>
              </a:ext>
            </a:extLst>
          </p:cNvPr>
          <p:cNvSpPr txBox="1"/>
          <p:nvPr>
            <p:custDataLst>
              <p:tags r:id="rId9"/>
            </p:custDataLst>
          </p:nvPr>
        </p:nvSpPr>
        <p:spPr>
          <a:xfrm>
            <a:off x="1802167" y="2731648"/>
            <a:ext cx="7732449" cy="584775"/>
          </a:xfrm>
          <a:prstGeom prst="rect">
            <a:avLst/>
          </a:prstGeom>
          <a:noFill/>
        </p:spPr>
        <p:txBody>
          <a:bodyPr wrap="square">
            <a:spAutoFit/>
          </a:bodyPr>
          <a:lstStyle/>
          <a:p>
            <a:r>
              <a:rPr lang="zh-CN" altLang="en-US" sz="3200" b="1" kern="100">
                <a:solidFill>
                  <a:srgbClr val="323232"/>
                </a:solidFill>
                <a:latin typeface="宋体" panose="02010600030101010101" pitchFamily="2" charset="-122"/>
                <a:cs typeface="hakuyoxingshu7000"/>
              </a:rPr>
              <a:t>判断就是对认识对象有所断定的思维形式。</a:t>
            </a:r>
            <a:endParaRPr lang="zh-CN" altLang="en-US" sz="3200"/>
          </a:p>
        </p:txBody>
      </p:sp>
    </p:spTree>
    <p:extLst>
      <p:ext uri="{BB962C8B-B14F-4D97-AF65-F5344CB8AC3E}">
        <p14:creationId xmlns:p14="http://schemas.microsoft.com/office/powerpoint/2010/main" val="652256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二、判断的基本特征</a:t>
            </a:r>
          </a:p>
        </p:txBody>
      </p:sp>
      <p:sp>
        <p:nvSpPr>
          <p:cNvPr id="8" name="文本框 7">
            <a:extLst>
              <a:ext uri="{FF2B5EF4-FFF2-40B4-BE49-F238E27FC236}">
                <a16:creationId xmlns:a16="http://schemas.microsoft.com/office/drawing/2014/main" id="{BC7DEF4E-C51F-420D-8AD0-E8A1BE3432B3}"/>
              </a:ext>
            </a:extLst>
          </p:cNvPr>
          <p:cNvSpPr txBox="1"/>
          <p:nvPr>
            <p:custDataLst>
              <p:tags r:id="rId9"/>
            </p:custDataLst>
          </p:nvPr>
        </p:nvSpPr>
        <p:spPr>
          <a:xfrm>
            <a:off x="790112" y="1723059"/>
            <a:ext cx="10502283" cy="4616648"/>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．对认识对象有所断定，是判断的一个基本特征。断定的方式有两种：一是</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肯定</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，二是</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否定</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．判断的另一个基本特征是有真假之分。符合认识对象实际情况的判断就是</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真判断</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，不符合认识对象实际情况的判断就是</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假判断</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800" b="1"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提醒：</a:t>
            </a:r>
            <a:r>
              <a:rPr lang="en-US" altLang="zh-CN" sz="2800" u="sng" kern="100" spc="40" err="1">
                <a:solidFill>
                  <a:srgbClr val="0563C1"/>
                </a:solidFill>
                <a:effectLst/>
                <a:latin typeface="宋体" panose="02010600030101010101" pitchFamily="2" charset="-122"/>
                <a:ea typeface="等线" panose="02010600030101010101" pitchFamily="2" charset="-122"/>
                <a:cs typeface="宋体" panose="02010600030101010101" pitchFamily="2" charset="-122"/>
                <a:hlinkClick r:id="rId10"/>
              </a:rPr>
              <a:t>判断</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具有两个简单的逻辑特征：第一，任何判断必定有所断定。即必定有所肯定或者否定。第二，任何判断必定有真假，即或者是真的或者是假的。</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2294671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tags/tag1.xml><?xml version="1.0" encoding="utf-8"?>
<p:tagLst xmlns:p="http://schemas.openxmlformats.org/presentationml/2006/main">
  <p:tag name="AS_UNIQUEID" val="1139"/>
</p:tagLst>
</file>

<file path=ppt/tags/tag10.xml><?xml version="1.0" encoding="utf-8"?>
<p:tagLst xmlns:p="http://schemas.openxmlformats.org/presentationml/2006/main">
  <p:tag name="AS_UNIQUEID" val="1148"/>
</p:tagLst>
</file>

<file path=ppt/tags/tag100.xml><?xml version="1.0" encoding="utf-8"?>
<p:tagLst xmlns:p="http://schemas.openxmlformats.org/presentationml/2006/main">
  <p:tag name="AS_UNIQUEID" val="1235"/>
</p:tagLst>
</file>

<file path=ppt/tags/tag101.xml><?xml version="1.0" encoding="utf-8"?>
<p:tagLst xmlns:p="http://schemas.openxmlformats.org/presentationml/2006/main">
  <p:tag name="AS_UNIQUEID" val="1236"/>
</p:tagLst>
</file>

<file path=ppt/tags/tag102.xml><?xml version="1.0" encoding="utf-8"?>
<p:tagLst xmlns:p="http://schemas.openxmlformats.org/presentationml/2006/main">
  <p:tag name="AS_UNIQUEID" val="1237"/>
</p:tagLst>
</file>

<file path=ppt/tags/tag103.xml><?xml version="1.0" encoding="utf-8"?>
<p:tagLst xmlns:p="http://schemas.openxmlformats.org/presentationml/2006/main">
  <p:tag name="AS_UNIQUEID" val="1238"/>
</p:tagLst>
</file>

<file path=ppt/tags/tag104.xml><?xml version="1.0" encoding="utf-8"?>
<p:tagLst xmlns:p="http://schemas.openxmlformats.org/presentationml/2006/main">
  <p:tag name="AS_UNIQUEID" val="1239"/>
</p:tagLst>
</file>

<file path=ppt/tags/tag105.xml><?xml version="1.0" encoding="utf-8"?>
<p:tagLst xmlns:p="http://schemas.openxmlformats.org/presentationml/2006/main">
  <p:tag name="AS_UNIQUEID" val="1240"/>
</p:tagLst>
</file>

<file path=ppt/tags/tag106.xml><?xml version="1.0" encoding="utf-8"?>
<p:tagLst xmlns:p="http://schemas.openxmlformats.org/presentationml/2006/main">
  <p:tag name="AS_UNIQUEID" val="1241"/>
</p:tagLst>
</file>

<file path=ppt/tags/tag107.xml><?xml version="1.0" encoding="utf-8"?>
<p:tagLst xmlns:p="http://schemas.openxmlformats.org/presentationml/2006/main">
  <p:tag name="AS_UNIQUEID" val="1242"/>
</p:tagLst>
</file>

<file path=ppt/tags/tag108.xml><?xml version="1.0" encoding="utf-8"?>
<p:tagLst xmlns:p="http://schemas.openxmlformats.org/presentationml/2006/main">
  <p:tag name="AS_UNIQUEID" val="1243"/>
</p:tagLst>
</file>

<file path=ppt/tags/tag109.xml><?xml version="1.0" encoding="utf-8"?>
<p:tagLst xmlns:p="http://schemas.openxmlformats.org/presentationml/2006/main">
  <p:tag name="AS_UNIQUEID" val="1244"/>
</p:tagLst>
</file>

<file path=ppt/tags/tag11.xml><?xml version="1.0" encoding="utf-8"?>
<p:tagLst xmlns:p="http://schemas.openxmlformats.org/presentationml/2006/main">
  <p:tag name="AS_UNIQUEID" val="1149"/>
</p:tagLst>
</file>

<file path=ppt/tags/tag110.xml><?xml version="1.0" encoding="utf-8"?>
<p:tagLst xmlns:p="http://schemas.openxmlformats.org/presentationml/2006/main">
  <p:tag name="AS_UNIQUEID" val="1245"/>
</p:tagLst>
</file>

<file path=ppt/tags/tag111.xml><?xml version="1.0" encoding="utf-8"?>
<p:tagLst xmlns:p="http://schemas.openxmlformats.org/presentationml/2006/main">
  <p:tag name="AS_UNIQUEID" val="1246"/>
</p:tagLst>
</file>

<file path=ppt/tags/tag112.xml><?xml version="1.0" encoding="utf-8"?>
<p:tagLst xmlns:p="http://schemas.openxmlformats.org/presentationml/2006/main">
  <p:tag name="AS_UNIQUEID" val="1247"/>
</p:tagLst>
</file>

<file path=ppt/tags/tag113.xml><?xml version="1.0" encoding="utf-8"?>
<p:tagLst xmlns:p="http://schemas.openxmlformats.org/presentationml/2006/main">
  <p:tag name="AS_UNIQUEID" val="1248"/>
</p:tagLst>
</file>

<file path=ppt/tags/tag114.xml><?xml version="1.0" encoding="utf-8"?>
<p:tagLst xmlns:p="http://schemas.openxmlformats.org/presentationml/2006/main">
  <p:tag name="AS_UNIQUEID" val="1249"/>
</p:tagLst>
</file>

<file path=ppt/tags/tag115.xml><?xml version="1.0" encoding="utf-8"?>
<p:tagLst xmlns:p="http://schemas.openxmlformats.org/presentationml/2006/main">
  <p:tag name="AS_UNIQUEID" val="1250"/>
</p:tagLst>
</file>

<file path=ppt/tags/tag116.xml><?xml version="1.0" encoding="utf-8"?>
<p:tagLst xmlns:p="http://schemas.openxmlformats.org/presentationml/2006/main">
  <p:tag name="AS_UNIQUEID" val="1251"/>
</p:tagLst>
</file>

<file path=ppt/tags/tag117.xml><?xml version="1.0" encoding="utf-8"?>
<p:tagLst xmlns:p="http://schemas.openxmlformats.org/presentationml/2006/main">
  <p:tag name="AS_UNIQUEID" val="1252"/>
</p:tagLst>
</file>

<file path=ppt/tags/tag118.xml><?xml version="1.0" encoding="utf-8"?>
<p:tagLst xmlns:p="http://schemas.openxmlformats.org/presentationml/2006/main">
  <p:tag name="AS_UNIQUEID" val="1253"/>
</p:tagLst>
</file>

<file path=ppt/tags/tag119.xml><?xml version="1.0" encoding="utf-8"?>
<p:tagLst xmlns:p="http://schemas.openxmlformats.org/presentationml/2006/main">
  <p:tag name="AS_UNIQUEID" val="1254"/>
</p:tagLst>
</file>

<file path=ppt/tags/tag12.xml><?xml version="1.0" encoding="utf-8"?>
<p:tagLst xmlns:p="http://schemas.openxmlformats.org/presentationml/2006/main">
  <p:tag name="AS_UNIQUEID" val="1150"/>
</p:tagLst>
</file>

<file path=ppt/tags/tag120.xml><?xml version="1.0" encoding="utf-8"?>
<p:tagLst xmlns:p="http://schemas.openxmlformats.org/presentationml/2006/main">
  <p:tag name="AS_UNIQUEID" val="1255"/>
</p:tagLst>
</file>

<file path=ppt/tags/tag121.xml><?xml version="1.0" encoding="utf-8"?>
<p:tagLst xmlns:p="http://schemas.openxmlformats.org/presentationml/2006/main">
  <p:tag name="AS_UNIQUEID" val="1256"/>
</p:tagLst>
</file>

<file path=ppt/tags/tag122.xml><?xml version="1.0" encoding="utf-8"?>
<p:tagLst xmlns:p="http://schemas.openxmlformats.org/presentationml/2006/main">
  <p:tag name="AS_UNIQUEID" val="1257"/>
</p:tagLst>
</file>

<file path=ppt/tags/tag123.xml><?xml version="1.0" encoding="utf-8"?>
<p:tagLst xmlns:p="http://schemas.openxmlformats.org/presentationml/2006/main">
  <p:tag name="AS_UNIQUEID" val="1258"/>
</p:tagLst>
</file>

<file path=ppt/tags/tag124.xml><?xml version="1.0" encoding="utf-8"?>
<p:tagLst xmlns:p="http://schemas.openxmlformats.org/presentationml/2006/main">
  <p:tag name="AS_UNIQUEID" val="1259"/>
</p:tagLst>
</file>

<file path=ppt/tags/tag125.xml><?xml version="1.0" encoding="utf-8"?>
<p:tagLst xmlns:p="http://schemas.openxmlformats.org/presentationml/2006/main">
  <p:tag name="AS_UNIQUEID" val="1260"/>
</p:tagLst>
</file>

<file path=ppt/tags/tag126.xml><?xml version="1.0" encoding="utf-8"?>
<p:tagLst xmlns:p="http://schemas.openxmlformats.org/presentationml/2006/main">
  <p:tag name="AS_UNIQUEID" val="1261"/>
</p:tagLst>
</file>

<file path=ppt/tags/tag127.xml><?xml version="1.0" encoding="utf-8"?>
<p:tagLst xmlns:p="http://schemas.openxmlformats.org/presentationml/2006/main">
  <p:tag name="AS_UNIQUEID" val="1262"/>
</p:tagLst>
</file>

<file path=ppt/tags/tag128.xml><?xml version="1.0" encoding="utf-8"?>
<p:tagLst xmlns:p="http://schemas.openxmlformats.org/presentationml/2006/main">
  <p:tag name="AS_UNIQUEID" val="1263"/>
</p:tagLst>
</file>

<file path=ppt/tags/tag129.xml><?xml version="1.0" encoding="utf-8"?>
<p:tagLst xmlns:p="http://schemas.openxmlformats.org/presentationml/2006/main">
  <p:tag name="AS_UNIQUEID" val="1264"/>
</p:tagLst>
</file>

<file path=ppt/tags/tag13.xml><?xml version="1.0" encoding="utf-8"?>
<p:tagLst xmlns:p="http://schemas.openxmlformats.org/presentationml/2006/main">
  <p:tag name="AS_UNIQUEID" val="1151"/>
</p:tagLst>
</file>

<file path=ppt/tags/tag130.xml><?xml version="1.0" encoding="utf-8"?>
<p:tagLst xmlns:p="http://schemas.openxmlformats.org/presentationml/2006/main">
  <p:tag name="AS_UNIQUEID" val="1265"/>
</p:tagLst>
</file>

<file path=ppt/tags/tag131.xml><?xml version="1.0" encoding="utf-8"?>
<p:tagLst xmlns:p="http://schemas.openxmlformats.org/presentationml/2006/main">
  <p:tag name="AS_UNIQUEID" val="1266"/>
</p:tagLst>
</file>

<file path=ppt/tags/tag132.xml><?xml version="1.0" encoding="utf-8"?>
<p:tagLst xmlns:p="http://schemas.openxmlformats.org/presentationml/2006/main">
  <p:tag name="AS_UNIQUEID" val="1137"/>
</p:tagLst>
</file>

<file path=ppt/tags/tag133.xml><?xml version="1.0" encoding="utf-8"?>
<p:tagLst xmlns:p="http://schemas.openxmlformats.org/presentationml/2006/main">
  <p:tag name="AS_UNIQUEID" val="1138"/>
</p:tagLst>
</file>

<file path=ppt/tags/tag134.xml><?xml version="1.0" encoding="utf-8"?>
<p:tagLst xmlns:p="http://schemas.openxmlformats.org/presentationml/2006/main">
  <p:tag name="AS_UNIQUEID" val="1137"/>
</p:tagLst>
</file>

<file path=ppt/tags/tag135.xml><?xml version="1.0" encoding="utf-8"?>
<p:tagLst xmlns:p="http://schemas.openxmlformats.org/presentationml/2006/main">
  <p:tag name="AS_UNIQUEID" val="1138"/>
</p:tagLst>
</file>

<file path=ppt/tags/tag136.xml><?xml version="1.0" encoding="utf-8"?>
<p:tagLst xmlns:p="http://schemas.openxmlformats.org/presentationml/2006/main">
  <p:tag name="AS_UNIQUEID" val="1137"/>
</p:tagLst>
</file>

<file path=ppt/tags/tag137.xml><?xml version="1.0" encoding="utf-8"?>
<p:tagLst xmlns:p="http://schemas.openxmlformats.org/presentationml/2006/main">
  <p:tag name="AS_UNIQUEID" val="1138"/>
</p:tagLst>
</file>

<file path=ppt/tags/tag138.xml><?xml version="1.0" encoding="utf-8"?>
<p:tagLst xmlns:p="http://schemas.openxmlformats.org/presentationml/2006/main">
  <p:tag name="AS_UNIQUEID" val="1267"/>
</p:tagLst>
</file>

<file path=ppt/tags/tag139.xml><?xml version="1.0" encoding="utf-8"?>
<p:tagLst xmlns:p="http://schemas.openxmlformats.org/presentationml/2006/main">
  <p:tag name="AS_UNIQUEID" val="1268"/>
</p:tagLst>
</file>

<file path=ppt/tags/tag14.xml><?xml version="1.0" encoding="utf-8"?>
<p:tagLst xmlns:p="http://schemas.openxmlformats.org/presentationml/2006/main">
  <p:tag name="AS_UNIQUEID" val="1152"/>
</p:tagLst>
</file>

<file path=ppt/tags/tag140.xml><?xml version="1.0" encoding="utf-8"?>
<p:tagLst xmlns:p="http://schemas.openxmlformats.org/presentationml/2006/main">
  <p:tag name="AS_UNIQUEID" val="1269"/>
</p:tagLst>
</file>

<file path=ppt/tags/tag141.xml><?xml version="1.0" encoding="utf-8"?>
<p:tagLst xmlns:p="http://schemas.openxmlformats.org/presentationml/2006/main">
  <p:tag name="AS_UNIQUEID" val="1270"/>
</p:tagLst>
</file>

<file path=ppt/tags/tag142.xml><?xml version="1.0" encoding="utf-8"?>
<p:tagLst xmlns:p="http://schemas.openxmlformats.org/presentationml/2006/main">
  <p:tag name="AS_UNIQUEID" val="1271"/>
</p:tagLst>
</file>

<file path=ppt/tags/tag143.xml><?xml version="1.0" encoding="utf-8"?>
<p:tagLst xmlns:p="http://schemas.openxmlformats.org/presentationml/2006/main">
  <p:tag name="AS_UNIQUEID" val="1272"/>
</p:tagLst>
</file>

<file path=ppt/tags/tag144.xml><?xml version="1.0" encoding="utf-8"?>
<p:tagLst xmlns:p="http://schemas.openxmlformats.org/presentationml/2006/main">
  <p:tag name="AS_UNIQUEID" val="1273"/>
</p:tagLst>
</file>

<file path=ppt/tags/tag145.xml><?xml version="1.0" encoding="utf-8"?>
<p:tagLst xmlns:p="http://schemas.openxmlformats.org/presentationml/2006/main">
  <p:tag name="AS_UNIQUEID" val="1274"/>
</p:tagLst>
</file>

<file path=ppt/tags/tag146.xml><?xml version="1.0" encoding="utf-8"?>
<p:tagLst xmlns:p="http://schemas.openxmlformats.org/presentationml/2006/main">
  <p:tag name="AS_UNIQUEID" val="1275"/>
</p:tagLst>
</file>

<file path=ppt/tags/tag147.xml><?xml version="1.0" encoding="utf-8"?>
<p:tagLst xmlns:p="http://schemas.openxmlformats.org/presentationml/2006/main">
  <p:tag name="AS_UNIQUEID" val="1276"/>
</p:tagLst>
</file>

<file path=ppt/tags/tag148.xml><?xml version="1.0" encoding="utf-8"?>
<p:tagLst xmlns:p="http://schemas.openxmlformats.org/presentationml/2006/main">
  <p:tag name="AS_UNIQUEID" val="1277"/>
</p:tagLst>
</file>

<file path=ppt/tags/tag149.xml><?xml version="1.0" encoding="utf-8"?>
<p:tagLst xmlns:p="http://schemas.openxmlformats.org/presentationml/2006/main">
  <p:tag name="AS_UNIQUEID" val="1278"/>
</p:tagLst>
</file>

<file path=ppt/tags/tag15.xml><?xml version="1.0" encoding="utf-8"?>
<p:tagLst xmlns:p="http://schemas.openxmlformats.org/presentationml/2006/main">
  <p:tag name="AS_UNIQUEID" val="1153"/>
</p:tagLst>
</file>

<file path=ppt/tags/tag150.xml><?xml version="1.0" encoding="utf-8"?>
<p:tagLst xmlns:p="http://schemas.openxmlformats.org/presentationml/2006/main">
  <p:tag name="AS_UNIQUEID" val="1279"/>
</p:tagLst>
</file>

<file path=ppt/tags/tag151.xml><?xml version="1.0" encoding="utf-8"?>
<p:tagLst xmlns:p="http://schemas.openxmlformats.org/presentationml/2006/main">
  <p:tag name="AS_UNIQUEID" val="1280"/>
</p:tagLst>
</file>

<file path=ppt/tags/tag152.xml><?xml version="1.0" encoding="utf-8"?>
<p:tagLst xmlns:p="http://schemas.openxmlformats.org/presentationml/2006/main">
  <p:tag name="AS_UNIQUEID" val="1281"/>
</p:tagLst>
</file>

<file path=ppt/tags/tag153.xml><?xml version="1.0" encoding="utf-8"?>
<p:tagLst xmlns:p="http://schemas.openxmlformats.org/presentationml/2006/main">
  <p:tag name="AS_UNIQUEID" val="1282"/>
</p:tagLst>
</file>

<file path=ppt/tags/tag154.xml><?xml version="1.0" encoding="utf-8"?>
<p:tagLst xmlns:p="http://schemas.openxmlformats.org/presentationml/2006/main">
  <p:tag name="AS_UNIQUEID" val="1283"/>
</p:tagLst>
</file>

<file path=ppt/tags/tag155.xml><?xml version="1.0" encoding="utf-8"?>
<p:tagLst xmlns:p="http://schemas.openxmlformats.org/presentationml/2006/main">
  <p:tag name="AS_UNIQUEID" val="1284"/>
</p:tagLst>
</file>

<file path=ppt/tags/tag156.xml><?xml version="1.0" encoding="utf-8"?>
<p:tagLst xmlns:p="http://schemas.openxmlformats.org/presentationml/2006/main">
  <p:tag name="AS_UNIQUEID" val="1285"/>
</p:tagLst>
</file>

<file path=ppt/tags/tag157.xml><?xml version="1.0" encoding="utf-8"?>
<p:tagLst xmlns:p="http://schemas.openxmlformats.org/presentationml/2006/main">
  <p:tag name="AS_UNIQUEID" val="1286"/>
</p:tagLst>
</file>

<file path=ppt/tags/tag158.xml><?xml version="1.0" encoding="utf-8"?>
<p:tagLst xmlns:p="http://schemas.openxmlformats.org/presentationml/2006/main">
  <p:tag name="AS_UNIQUEID" val="1287"/>
</p:tagLst>
</file>

<file path=ppt/tags/tag159.xml><?xml version="1.0" encoding="utf-8"?>
<p:tagLst xmlns:p="http://schemas.openxmlformats.org/presentationml/2006/main">
  <p:tag name="AS_UNIQUEID" val="1288"/>
</p:tagLst>
</file>

<file path=ppt/tags/tag16.xml><?xml version="1.0" encoding="utf-8"?>
<p:tagLst xmlns:p="http://schemas.openxmlformats.org/presentationml/2006/main">
  <p:tag name="AS_UNIQUEID" val="1154"/>
</p:tagLst>
</file>

<file path=ppt/tags/tag160.xml><?xml version="1.0" encoding="utf-8"?>
<p:tagLst xmlns:p="http://schemas.openxmlformats.org/presentationml/2006/main">
  <p:tag name="AS_UNIQUEID" val="1289"/>
</p:tagLst>
</file>

<file path=ppt/tags/tag161.xml><?xml version="1.0" encoding="utf-8"?>
<p:tagLst xmlns:p="http://schemas.openxmlformats.org/presentationml/2006/main">
  <p:tag name="AS_UNIQUEID" val="1290"/>
</p:tagLst>
</file>

<file path=ppt/tags/tag162.xml><?xml version="1.0" encoding="utf-8"?>
<p:tagLst xmlns:p="http://schemas.openxmlformats.org/presentationml/2006/main">
  <p:tag name="AS_UNIQUEID" val="1291"/>
</p:tagLst>
</file>

<file path=ppt/tags/tag163.xml><?xml version="1.0" encoding="utf-8"?>
<p:tagLst xmlns:p="http://schemas.openxmlformats.org/presentationml/2006/main">
  <p:tag name="AS_UNIQUEID" val="1292"/>
</p:tagLst>
</file>

<file path=ppt/tags/tag164.xml><?xml version="1.0" encoding="utf-8"?>
<p:tagLst xmlns:p="http://schemas.openxmlformats.org/presentationml/2006/main">
  <p:tag name="AS_UNIQUEID" val="1293"/>
</p:tagLst>
</file>

<file path=ppt/tags/tag165.xml><?xml version="1.0" encoding="utf-8"?>
<p:tagLst xmlns:p="http://schemas.openxmlformats.org/presentationml/2006/main">
  <p:tag name="AS_UNIQUEID" val="1294"/>
</p:tagLst>
</file>

<file path=ppt/tags/tag166.xml><?xml version="1.0" encoding="utf-8"?>
<p:tagLst xmlns:p="http://schemas.openxmlformats.org/presentationml/2006/main">
  <p:tag name="AS_UNIQUEID" val="1295"/>
</p:tagLst>
</file>

<file path=ppt/tags/tag167.xml><?xml version="1.0" encoding="utf-8"?>
<p:tagLst xmlns:p="http://schemas.openxmlformats.org/presentationml/2006/main">
  <p:tag name="AS_UNIQUEID" val="1296"/>
</p:tagLst>
</file>

<file path=ppt/tags/tag168.xml><?xml version="1.0" encoding="utf-8"?>
<p:tagLst xmlns:p="http://schemas.openxmlformats.org/presentationml/2006/main">
  <p:tag name="AS_UNIQUEID" val="1297"/>
</p:tagLst>
</file>

<file path=ppt/tags/tag169.xml><?xml version="1.0" encoding="utf-8"?>
<p:tagLst xmlns:p="http://schemas.openxmlformats.org/presentationml/2006/main">
  <p:tag name="AS_UNIQUEID" val="1298"/>
</p:tagLst>
</file>

<file path=ppt/tags/tag17.xml><?xml version="1.0" encoding="utf-8"?>
<p:tagLst xmlns:p="http://schemas.openxmlformats.org/presentationml/2006/main">
  <p:tag name="AS_UNIQUEID" val="1155"/>
</p:tagLst>
</file>

<file path=ppt/tags/tag170.xml><?xml version="1.0" encoding="utf-8"?>
<p:tagLst xmlns:p="http://schemas.openxmlformats.org/presentationml/2006/main">
  <p:tag name="AS_UNIQUEID" val="1299"/>
</p:tagLst>
</file>

<file path=ppt/tags/tag171.xml><?xml version="1.0" encoding="utf-8"?>
<p:tagLst xmlns:p="http://schemas.openxmlformats.org/presentationml/2006/main">
  <p:tag name="AS_UNIQUEID" val="1300"/>
</p:tagLst>
</file>

<file path=ppt/tags/tag172.xml><?xml version="1.0" encoding="utf-8"?>
<p:tagLst xmlns:p="http://schemas.openxmlformats.org/presentationml/2006/main">
  <p:tag name="AS_UNIQUEID" val="1301"/>
</p:tagLst>
</file>

<file path=ppt/tags/tag173.xml><?xml version="1.0" encoding="utf-8"?>
<p:tagLst xmlns:p="http://schemas.openxmlformats.org/presentationml/2006/main">
  <p:tag name="AS_UNIQUEID" val="1138"/>
</p:tagLst>
</file>

<file path=ppt/tags/tag174.xml><?xml version="1.0" encoding="utf-8"?>
<p:tagLst xmlns:p="http://schemas.openxmlformats.org/presentationml/2006/main">
  <p:tag name="AS_UNIQUEID" val="1138"/>
</p:tagLst>
</file>

<file path=ppt/tags/tag175.xml><?xml version="1.0" encoding="utf-8"?>
<p:tagLst xmlns:p="http://schemas.openxmlformats.org/presentationml/2006/main">
  <p:tag name="AS_UNIQUEID" val="1138"/>
</p:tagLst>
</file>

<file path=ppt/tags/tag176.xml><?xml version="1.0" encoding="utf-8"?>
<p:tagLst xmlns:p="http://schemas.openxmlformats.org/presentationml/2006/main">
  <p:tag name="AS_UNIQUEID" val="1138"/>
</p:tagLst>
</file>

<file path=ppt/tags/tag177.xml><?xml version="1.0" encoding="utf-8"?>
<p:tagLst xmlns:p="http://schemas.openxmlformats.org/presentationml/2006/main">
  <p:tag name="AS_UNIQUEID" val="1138"/>
</p:tagLst>
</file>

<file path=ppt/tags/tag178.xml><?xml version="1.0" encoding="utf-8"?>
<p:tagLst xmlns:p="http://schemas.openxmlformats.org/presentationml/2006/main">
  <p:tag name="AS_UNIQUEID" val="1302"/>
</p:tagLst>
</file>

<file path=ppt/tags/tag179.xml><?xml version="1.0" encoding="utf-8"?>
<p:tagLst xmlns:p="http://schemas.openxmlformats.org/presentationml/2006/main">
  <p:tag name="AS_UNIQUEID" val="1303"/>
</p:tagLst>
</file>

<file path=ppt/tags/tag18.xml><?xml version="1.0" encoding="utf-8"?>
<p:tagLst xmlns:p="http://schemas.openxmlformats.org/presentationml/2006/main">
  <p:tag name="AS_UNIQUEID" val="1156"/>
</p:tagLst>
</file>

<file path=ppt/tags/tag180.xml><?xml version="1.0" encoding="utf-8"?>
<p:tagLst xmlns:p="http://schemas.openxmlformats.org/presentationml/2006/main">
  <p:tag name="AS_UNIQUEID" val="1304"/>
</p:tagLst>
</file>

<file path=ppt/tags/tag181.xml><?xml version="1.0" encoding="utf-8"?>
<p:tagLst xmlns:p="http://schemas.openxmlformats.org/presentationml/2006/main">
  <p:tag name="AS_UNIQUEID" val="1305"/>
</p:tagLst>
</file>

<file path=ppt/tags/tag182.xml><?xml version="1.0" encoding="utf-8"?>
<p:tagLst xmlns:p="http://schemas.openxmlformats.org/presentationml/2006/main">
  <p:tag name="AS_UNIQUEID" val="1306"/>
</p:tagLst>
</file>

<file path=ppt/tags/tag183.xml><?xml version="1.0" encoding="utf-8"?>
<p:tagLst xmlns:p="http://schemas.openxmlformats.org/presentationml/2006/main">
  <p:tag name="AS_UNIQUEID" val="1307"/>
</p:tagLst>
</file>

<file path=ppt/tags/tag184.xml><?xml version="1.0" encoding="utf-8"?>
<p:tagLst xmlns:p="http://schemas.openxmlformats.org/presentationml/2006/main">
  <p:tag name="AS_UNIQUEID" val="1308"/>
</p:tagLst>
</file>

<file path=ppt/tags/tag185.xml><?xml version="1.0" encoding="utf-8"?>
<p:tagLst xmlns:p="http://schemas.openxmlformats.org/presentationml/2006/main">
  <p:tag name="AS_UNIQUEID" val="1309"/>
</p:tagLst>
</file>

<file path=ppt/tags/tag186.xml><?xml version="1.0" encoding="utf-8"?>
<p:tagLst xmlns:p="http://schemas.openxmlformats.org/presentationml/2006/main">
  <p:tag name="AS_UNIQUEID" val="1310"/>
</p:tagLst>
</file>

<file path=ppt/tags/tag187.xml><?xml version="1.0" encoding="utf-8"?>
<p:tagLst xmlns:p="http://schemas.openxmlformats.org/presentationml/2006/main">
  <p:tag name="AS_UNIQUEID" val="1311"/>
</p:tagLst>
</file>

<file path=ppt/tags/tag188.xml><?xml version="1.0" encoding="utf-8"?>
<p:tagLst xmlns:p="http://schemas.openxmlformats.org/presentationml/2006/main">
  <p:tag name="AS_UNIQUEID" val="1312"/>
</p:tagLst>
</file>

<file path=ppt/tags/tag189.xml><?xml version="1.0" encoding="utf-8"?>
<p:tagLst xmlns:p="http://schemas.openxmlformats.org/presentationml/2006/main">
  <p:tag name="AS_UNIQUEID" val="1313"/>
</p:tagLst>
</file>

<file path=ppt/tags/tag19.xml><?xml version="1.0" encoding="utf-8"?>
<p:tagLst xmlns:p="http://schemas.openxmlformats.org/presentationml/2006/main">
  <p:tag name="AS_UNIQUEID" val="1157"/>
</p:tagLst>
</file>

<file path=ppt/tags/tag190.xml><?xml version="1.0" encoding="utf-8"?>
<p:tagLst xmlns:p="http://schemas.openxmlformats.org/presentationml/2006/main">
  <p:tag name="AS_UNIQUEID" val="1314"/>
</p:tagLst>
</file>

<file path=ppt/tags/tag191.xml><?xml version="1.0" encoding="utf-8"?>
<p:tagLst xmlns:p="http://schemas.openxmlformats.org/presentationml/2006/main">
  <p:tag name="AS_UNIQUEID" val="1315"/>
</p:tagLst>
</file>

<file path=ppt/tags/tag192.xml><?xml version="1.0" encoding="utf-8"?>
<p:tagLst xmlns:p="http://schemas.openxmlformats.org/presentationml/2006/main">
  <p:tag name="AS_UNIQUEID" val="1316"/>
</p:tagLst>
</file>

<file path=ppt/tags/tag193.xml><?xml version="1.0" encoding="utf-8"?>
<p:tagLst xmlns:p="http://schemas.openxmlformats.org/presentationml/2006/main">
  <p:tag name="AS_UNIQUEID" val="1317"/>
</p:tagLst>
</file>

<file path=ppt/tags/tag194.xml><?xml version="1.0" encoding="utf-8"?>
<p:tagLst xmlns:p="http://schemas.openxmlformats.org/presentationml/2006/main">
  <p:tag name="AS_UNIQUEID" val="1318"/>
</p:tagLst>
</file>

<file path=ppt/tags/tag195.xml><?xml version="1.0" encoding="utf-8"?>
<p:tagLst xmlns:p="http://schemas.openxmlformats.org/presentationml/2006/main">
  <p:tag name="AS_UNIQUEID" val="1319"/>
</p:tagLst>
</file>

<file path=ppt/tags/tag196.xml><?xml version="1.0" encoding="utf-8"?>
<p:tagLst xmlns:p="http://schemas.openxmlformats.org/presentationml/2006/main">
  <p:tag name="AS_UNIQUEID" val="1320"/>
</p:tagLst>
</file>

<file path=ppt/tags/tag197.xml><?xml version="1.0" encoding="utf-8"?>
<p:tagLst xmlns:p="http://schemas.openxmlformats.org/presentationml/2006/main">
  <p:tag name="AS_UNIQUEID" val="1321"/>
</p:tagLst>
</file>

<file path=ppt/tags/tag198.xml><?xml version="1.0" encoding="utf-8"?>
<p:tagLst xmlns:p="http://schemas.openxmlformats.org/presentationml/2006/main">
  <p:tag name="AS_UNIQUEID" val="1322"/>
</p:tagLst>
</file>

<file path=ppt/tags/tag199.xml><?xml version="1.0" encoding="utf-8"?>
<p:tagLst xmlns:p="http://schemas.openxmlformats.org/presentationml/2006/main">
  <p:tag name="AS_UNIQUEID" val="1323"/>
</p:tagLst>
</file>

<file path=ppt/tags/tag2.xml><?xml version="1.0" encoding="utf-8"?>
<p:tagLst xmlns:p="http://schemas.openxmlformats.org/presentationml/2006/main">
  <p:tag name="AS_UNIQUEID" val="1140"/>
</p:tagLst>
</file>

<file path=ppt/tags/tag20.xml><?xml version="1.0" encoding="utf-8"?>
<p:tagLst xmlns:p="http://schemas.openxmlformats.org/presentationml/2006/main">
  <p:tag name="AS_UNIQUEID" val="1158"/>
</p:tagLst>
</file>

<file path=ppt/tags/tag200.xml><?xml version="1.0" encoding="utf-8"?>
<p:tagLst xmlns:p="http://schemas.openxmlformats.org/presentationml/2006/main">
  <p:tag name="AS_UNIQUEID" val="1324"/>
</p:tagLst>
</file>

<file path=ppt/tags/tag201.xml><?xml version="1.0" encoding="utf-8"?>
<p:tagLst xmlns:p="http://schemas.openxmlformats.org/presentationml/2006/main">
  <p:tag name="AS_UNIQUEID" val="1325"/>
</p:tagLst>
</file>

<file path=ppt/tags/tag202.xml><?xml version="1.0" encoding="utf-8"?>
<p:tagLst xmlns:p="http://schemas.openxmlformats.org/presentationml/2006/main">
  <p:tag name="AS_UNIQUEID" val="1326"/>
</p:tagLst>
</file>

<file path=ppt/tags/tag203.xml><?xml version="1.0" encoding="utf-8"?>
<p:tagLst xmlns:p="http://schemas.openxmlformats.org/presentationml/2006/main">
  <p:tag name="AS_UNIQUEID" val="1327"/>
</p:tagLst>
</file>

<file path=ppt/tags/tag204.xml><?xml version="1.0" encoding="utf-8"?>
<p:tagLst xmlns:p="http://schemas.openxmlformats.org/presentationml/2006/main">
  <p:tag name="AS_UNIQUEID" val="1328"/>
</p:tagLst>
</file>

<file path=ppt/tags/tag205.xml><?xml version="1.0" encoding="utf-8"?>
<p:tagLst xmlns:p="http://schemas.openxmlformats.org/presentationml/2006/main">
  <p:tag name="AS_UNIQUEID" val="1329"/>
</p:tagLst>
</file>

<file path=ppt/tags/tag206.xml><?xml version="1.0" encoding="utf-8"?>
<p:tagLst xmlns:p="http://schemas.openxmlformats.org/presentationml/2006/main">
  <p:tag name="AS_UNIQUEID" val="1330"/>
</p:tagLst>
</file>

<file path=ppt/tags/tag207.xml><?xml version="1.0" encoding="utf-8"?>
<p:tagLst xmlns:p="http://schemas.openxmlformats.org/presentationml/2006/main">
  <p:tag name="AS_UNIQUEID" val="1331"/>
</p:tagLst>
</file>

<file path=ppt/tags/tag208.xml><?xml version="1.0" encoding="utf-8"?>
<p:tagLst xmlns:p="http://schemas.openxmlformats.org/presentationml/2006/main">
  <p:tag name="AS_UNIQUEID" val="1332"/>
</p:tagLst>
</file>

<file path=ppt/tags/tag209.xml><?xml version="1.0" encoding="utf-8"?>
<p:tagLst xmlns:p="http://schemas.openxmlformats.org/presentationml/2006/main">
  <p:tag name="AS_UNIQUEID" val="1333"/>
</p:tagLst>
</file>

<file path=ppt/tags/tag21.xml><?xml version="1.0" encoding="utf-8"?>
<p:tagLst xmlns:p="http://schemas.openxmlformats.org/presentationml/2006/main">
  <p:tag name="AS_UNIQUEID" val="1159"/>
</p:tagLst>
</file>

<file path=ppt/tags/tag210.xml><?xml version="1.0" encoding="utf-8"?>
<p:tagLst xmlns:p="http://schemas.openxmlformats.org/presentationml/2006/main">
  <p:tag name="AS_UNIQUEID" val="1334"/>
</p:tagLst>
</file>

<file path=ppt/tags/tag211.xml><?xml version="1.0" encoding="utf-8"?>
<p:tagLst xmlns:p="http://schemas.openxmlformats.org/presentationml/2006/main">
  <p:tag name="AS_UNIQUEID" val="1335"/>
</p:tagLst>
</file>

<file path=ppt/tags/tag212.xml><?xml version="1.0" encoding="utf-8"?>
<p:tagLst xmlns:p="http://schemas.openxmlformats.org/presentationml/2006/main">
  <p:tag name="AS_UNIQUEID" val="1336"/>
</p:tagLst>
</file>

<file path=ppt/tags/tag213.xml><?xml version="1.0" encoding="utf-8"?>
<p:tagLst xmlns:p="http://schemas.openxmlformats.org/presentationml/2006/main">
  <p:tag name="AS_UNIQUEID" val="1337"/>
</p:tagLst>
</file>

<file path=ppt/tags/tag214.xml><?xml version="1.0" encoding="utf-8"?>
<p:tagLst xmlns:p="http://schemas.openxmlformats.org/presentationml/2006/main">
  <p:tag name="AS_UNIQUEID" val="1338"/>
</p:tagLst>
</file>

<file path=ppt/tags/tag215.xml><?xml version="1.0" encoding="utf-8"?>
<p:tagLst xmlns:p="http://schemas.openxmlformats.org/presentationml/2006/main">
  <p:tag name="AS_UNIQUEID" val="1339"/>
</p:tagLst>
</file>

<file path=ppt/tags/tag216.xml><?xml version="1.0" encoding="utf-8"?>
<p:tagLst xmlns:p="http://schemas.openxmlformats.org/presentationml/2006/main">
  <p:tag name="AS_UNIQUEID" val="1340"/>
</p:tagLst>
</file>

<file path=ppt/tags/tag217.xml><?xml version="1.0" encoding="utf-8"?>
<p:tagLst xmlns:p="http://schemas.openxmlformats.org/presentationml/2006/main">
  <p:tag name="AS_UNIQUEID" val="1341"/>
</p:tagLst>
</file>

<file path=ppt/tags/tag218.xml><?xml version="1.0" encoding="utf-8"?>
<p:tagLst xmlns:p="http://schemas.openxmlformats.org/presentationml/2006/main">
  <p:tag name="AS_UNIQUEID" val="1342"/>
</p:tagLst>
</file>

<file path=ppt/tags/tag219.xml><?xml version="1.0" encoding="utf-8"?>
<p:tagLst xmlns:p="http://schemas.openxmlformats.org/presentationml/2006/main">
  <p:tag name="AS_UNIQUEID" val="1343"/>
</p:tagLst>
</file>

<file path=ppt/tags/tag22.xml><?xml version="1.0" encoding="utf-8"?>
<p:tagLst xmlns:p="http://schemas.openxmlformats.org/presentationml/2006/main">
  <p:tag name="AS_UNIQUEID" val="1160"/>
</p:tagLst>
</file>

<file path=ppt/tags/tag220.xml><?xml version="1.0" encoding="utf-8"?>
<p:tagLst xmlns:p="http://schemas.openxmlformats.org/presentationml/2006/main">
  <p:tag name="AS_UNIQUEID" val="1344"/>
</p:tagLst>
</file>

<file path=ppt/tags/tag221.xml><?xml version="1.0" encoding="utf-8"?>
<p:tagLst xmlns:p="http://schemas.openxmlformats.org/presentationml/2006/main">
  <p:tag name="AS_UNIQUEID" val="1345"/>
</p:tagLst>
</file>

<file path=ppt/tags/tag222.xml><?xml version="1.0" encoding="utf-8"?>
<p:tagLst xmlns:p="http://schemas.openxmlformats.org/presentationml/2006/main">
  <p:tag name="AS_UNIQUEID" val="1346"/>
</p:tagLst>
</file>

<file path=ppt/tags/tag223.xml><?xml version="1.0" encoding="utf-8"?>
<p:tagLst xmlns:p="http://schemas.openxmlformats.org/presentationml/2006/main">
  <p:tag name="AS_UNIQUEID" val="1347"/>
</p:tagLst>
</file>

<file path=ppt/tags/tag224.xml><?xml version="1.0" encoding="utf-8"?>
<p:tagLst xmlns:p="http://schemas.openxmlformats.org/presentationml/2006/main">
  <p:tag name="AS_UNIQUEID" val="1348"/>
</p:tagLst>
</file>

<file path=ppt/tags/tag225.xml><?xml version="1.0" encoding="utf-8"?>
<p:tagLst xmlns:p="http://schemas.openxmlformats.org/presentationml/2006/main">
  <p:tag name="AS_UNIQUEID" val="1349"/>
</p:tagLst>
</file>

<file path=ppt/tags/tag226.xml><?xml version="1.0" encoding="utf-8"?>
<p:tagLst xmlns:p="http://schemas.openxmlformats.org/presentationml/2006/main">
  <p:tag name="AS_UNIQUEID" val="1350"/>
</p:tagLst>
</file>

<file path=ppt/tags/tag227.xml><?xml version="1.0" encoding="utf-8"?>
<p:tagLst xmlns:p="http://schemas.openxmlformats.org/presentationml/2006/main">
  <p:tag name="AS_UNIQUEID" val="1351"/>
</p:tagLst>
</file>

<file path=ppt/tags/tag228.xml><?xml version="1.0" encoding="utf-8"?>
<p:tagLst xmlns:p="http://schemas.openxmlformats.org/presentationml/2006/main">
  <p:tag name="AS_UNIQUEID" val="1352"/>
</p:tagLst>
</file>

<file path=ppt/tags/tag229.xml><?xml version="1.0" encoding="utf-8"?>
<p:tagLst xmlns:p="http://schemas.openxmlformats.org/presentationml/2006/main">
  <p:tag name="AS_UNIQUEID" val="1353"/>
</p:tagLst>
</file>

<file path=ppt/tags/tag23.xml><?xml version="1.0" encoding="utf-8"?>
<p:tagLst xmlns:p="http://schemas.openxmlformats.org/presentationml/2006/main">
  <p:tag name="AS_UNIQUEID" val="1161"/>
</p:tagLst>
</file>

<file path=ppt/tags/tag230.xml><?xml version="1.0" encoding="utf-8"?>
<p:tagLst xmlns:p="http://schemas.openxmlformats.org/presentationml/2006/main">
  <p:tag name="AS_UNIQUEID" val="1354"/>
</p:tagLst>
</file>

<file path=ppt/tags/tag231.xml><?xml version="1.0" encoding="utf-8"?>
<p:tagLst xmlns:p="http://schemas.openxmlformats.org/presentationml/2006/main">
  <p:tag name="AS_UNIQUEID" val="1355"/>
</p:tagLst>
</file>

<file path=ppt/tags/tag232.xml><?xml version="1.0" encoding="utf-8"?>
<p:tagLst xmlns:p="http://schemas.openxmlformats.org/presentationml/2006/main">
  <p:tag name="AS_UNIQUEID" val="1356"/>
</p:tagLst>
</file>

<file path=ppt/tags/tag233.xml><?xml version="1.0" encoding="utf-8"?>
<p:tagLst xmlns:p="http://schemas.openxmlformats.org/presentationml/2006/main">
  <p:tag name="AS_UNIQUEID" val="1357"/>
</p:tagLst>
</file>

<file path=ppt/tags/tag234.xml><?xml version="1.0" encoding="utf-8"?>
<p:tagLst xmlns:p="http://schemas.openxmlformats.org/presentationml/2006/main">
  <p:tag name="AS_UNIQUEID" val="1358"/>
</p:tagLst>
</file>

<file path=ppt/tags/tag235.xml><?xml version="1.0" encoding="utf-8"?>
<p:tagLst xmlns:p="http://schemas.openxmlformats.org/presentationml/2006/main">
  <p:tag name="AS_UNIQUEID" val="1359"/>
</p:tagLst>
</file>

<file path=ppt/tags/tag236.xml><?xml version="1.0" encoding="utf-8"?>
<p:tagLst xmlns:p="http://schemas.openxmlformats.org/presentationml/2006/main">
  <p:tag name="AS_UNIQUEID" val="1360"/>
</p:tagLst>
</file>

<file path=ppt/tags/tag237.xml><?xml version="1.0" encoding="utf-8"?>
<p:tagLst xmlns:p="http://schemas.openxmlformats.org/presentationml/2006/main">
  <p:tag name="AS_UNIQUEID" val="1361"/>
</p:tagLst>
</file>

<file path=ppt/tags/tag238.xml><?xml version="1.0" encoding="utf-8"?>
<p:tagLst xmlns:p="http://schemas.openxmlformats.org/presentationml/2006/main">
  <p:tag name="AS_UNIQUEID" val="1362"/>
</p:tagLst>
</file>

<file path=ppt/tags/tag239.xml><?xml version="1.0" encoding="utf-8"?>
<p:tagLst xmlns:p="http://schemas.openxmlformats.org/presentationml/2006/main">
  <p:tag name="AS_UNIQUEID" val="1363"/>
</p:tagLst>
</file>

<file path=ppt/tags/tag24.xml><?xml version="1.0" encoding="utf-8"?>
<p:tagLst xmlns:p="http://schemas.openxmlformats.org/presentationml/2006/main">
  <p:tag name="AS_UNIQUEID" val="1162"/>
</p:tagLst>
</file>

<file path=ppt/tags/tag240.xml><?xml version="1.0" encoding="utf-8"?>
<p:tagLst xmlns:p="http://schemas.openxmlformats.org/presentationml/2006/main">
  <p:tag name="AS_UNIQUEID" val="1364"/>
</p:tagLst>
</file>

<file path=ppt/tags/tag241.xml><?xml version="1.0" encoding="utf-8"?>
<p:tagLst xmlns:p="http://schemas.openxmlformats.org/presentationml/2006/main">
  <p:tag name="AS_UNIQUEID" val="1365"/>
</p:tagLst>
</file>

<file path=ppt/tags/tag242.xml><?xml version="1.0" encoding="utf-8"?>
<p:tagLst xmlns:p="http://schemas.openxmlformats.org/presentationml/2006/main">
  <p:tag name="AS_UNIQUEID" val="1366"/>
</p:tagLst>
</file>

<file path=ppt/tags/tag243.xml><?xml version="1.0" encoding="utf-8"?>
<p:tagLst xmlns:p="http://schemas.openxmlformats.org/presentationml/2006/main">
  <p:tag name="AS_UNIQUEID" val="1367"/>
</p:tagLst>
</file>

<file path=ppt/tags/tag244.xml><?xml version="1.0" encoding="utf-8"?>
<p:tagLst xmlns:p="http://schemas.openxmlformats.org/presentationml/2006/main">
  <p:tag name="AS_UNIQUEID" val="1368"/>
</p:tagLst>
</file>

<file path=ppt/tags/tag245.xml><?xml version="1.0" encoding="utf-8"?>
<p:tagLst xmlns:p="http://schemas.openxmlformats.org/presentationml/2006/main">
  <p:tag name="AS_UNIQUEID" val="1369"/>
</p:tagLst>
</file>

<file path=ppt/tags/tag246.xml><?xml version="1.0" encoding="utf-8"?>
<p:tagLst xmlns:p="http://schemas.openxmlformats.org/presentationml/2006/main">
  <p:tag name="AS_UNIQUEID" val="1370"/>
</p:tagLst>
</file>

<file path=ppt/tags/tag247.xml><?xml version="1.0" encoding="utf-8"?>
<p:tagLst xmlns:p="http://schemas.openxmlformats.org/presentationml/2006/main">
  <p:tag name="AS_UNIQUEID" val="1371"/>
</p:tagLst>
</file>

<file path=ppt/tags/tag248.xml><?xml version="1.0" encoding="utf-8"?>
<p:tagLst xmlns:p="http://schemas.openxmlformats.org/presentationml/2006/main">
  <p:tag name="AS_UNIQUEID" val="1372"/>
</p:tagLst>
</file>

<file path=ppt/tags/tag249.xml><?xml version="1.0" encoding="utf-8"?>
<p:tagLst xmlns:p="http://schemas.openxmlformats.org/presentationml/2006/main">
  <p:tag name="AS_UNIQUEID" val="1373"/>
</p:tagLst>
</file>

<file path=ppt/tags/tag25.xml><?xml version="1.0" encoding="utf-8"?>
<p:tagLst xmlns:p="http://schemas.openxmlformats.org/presentationml/2006/main">
  <p:tag name="AS_UNIQUEID" val="1163"/>
</p:tagLst>
</file>

<file path=ppt/tags/tag250.xml><?xml version="1.0" encoding="utf-8"?>
<p:tagLst xmlns:p="http://schemas.openxmlformats.org/presentationml/2006/main">
  <p:tag name="AS_UNIQUEID" val="1374"/>
</p:tagLst>
</file>

<file path=ppt/tags/tag251.xml><?xml version="1.0" encoding="utf-8"?>
<p:tagLst xmlns:p="http://schemas.openxmlformats.org/presentationml/2006/main">
  <p:tag name="AS_UNIQUEID" val="1375"/>
</p:tagLst>
</file>

<file path=ppt/tags/tag252.xml><?xml version="1.0" encoding="utf-8"?>
<p:tagLst xmlns:p="http://schemas.openxmlformats.org/presentationml/2006/main">
  <p:tag name="AS_UNIQUEID" val="1376"/>
</p:tagLst>
</file>

<file path=ppt/tags/tag253.xml><?xml version="1.0" encoding="utf-8"?>
<p:tagLst xmlns:p="http://schemas.openxmlformats.org/presentationml/2006/main">
  <p:tag name="AS_UNIQUEID" val="1377"/>
</p:tagLst>
</file>

<file path=ppt/tags/tag254.xml><?xml version="1.0" encoding="utf-8"?>
<p:tagLst xmlns:p="http://schemas.openxmlformats.org/presentationml/2006/main">
  <p:tag name="AS_UNIQUEID" val="1378"/>
</p:tagLst>
</file>

<file path=ppt/tags/tag255.xml><?xml version="1.0" encoding="utf-8"?>
<p:tagLst xmlns:p="http://schemas.openxmlformats.org/presentationml/2006/main">
  <p:tag name="AS_UNIQUEID" val="1379"/>
</p:tagLst>
</file>

<file path=ppt/tags/tag256.xml><?xml version="1.0" encoding="utf-8"?>
<p:tagLst xmlns:p="http://schemas.openxmlformats.org/presentationml/2006/main">
  <p:tag name="AS_UNIQUEID" val="1380"/>
</p:tagLst>
</file>

<file path=ppt/tags/tag257.xml><?xml version="1.0" encoding="utf-8"?>
<p:tagLst xmlns:p="http://schemas.openxmlformats.org/presentationml/2006/main">
  <p:tag name="AS_UNIQUEID" val="1381"/>
</p:tagLst>
</file>

<file path=ppt/tags/tag258.xml><?xml version="1.0" encoding="utf-8"?>
<p:tagLst xmlns:p="http://schemas.openxmlformats.org/presentationml/2006/main">
  <p:tag name="AS_UNIQUEID" val="1382"/>
</p:tagLst>
</file>

<file path=ppt/tags/tag259.xml><?xml version="1.0" encoding="utf-8"?>
<p:tagLst xmlns:p="http://schemas.openxmlformats.org/presentationml/2006/main">
  <p:tag name="AS_UNIQUEID" val="1383"/>
</p:tagLst>
</file>

<file path=ppt/tags/tag26.xml><?xml version="1.0" encoding="utf-8"?>
<p:tagLst xmlns:p="http://schemas.openxmlformats.org/presentationml/2006/main">
  <p:tag name="AS_UNIQUEID" val="1164"/>
</p:tagLst>
</file>

<file path=ppt/tags/tag260.xml><?xml version="1.0" encoding="utf-8"?>
<p:tagLst xmlns:p="http://schemas.openxmlformats.org/presentationml/2006/main">
  <p:tag name="AS_UNIQUEID" val="1384"/>
</p:tagLst>
</file>

<file path=ppt/tags/tag261.xml><?xml version="1.0" encoding="utf-8"?>
<p:tagLst xmlns:p="http://schemas.openxmlformats.org/presentationml/2006/main">
  <p:tag name="AS_UNIQUEID" val="1385"/>
</p:tagLst>
</file>

<file path=ppt/tags/tag262.xml><?xml version="1.0" encoding="utf-8"?>
<p:tagLst xmlns:p="http://schemas.openxmlformats.org/presentationml/2006/main">
  <p:tag name="AS_UNIQUEID" val="1386"/>
</p:tagLst>
</file>

<file path=ppt/tags/tag263.xml><?xml version="1.0" encoding="utf-8"?>
<p:tagLst xmlns:p="http://schemas.openxmlformats.org/presentationml/2006/main">
  <p:tag name="AS_UNIQUEID" val="1387"/>
</p:tagLst>
</file>

<file path=ppt/tags/tag264.xml><?xml version="1.0" encoding="utf-8"?>
<p:tagLst xmlns:p="http://schemas.openxmlformats.org/presentationml/2006/main">
  <p:tag name="AS_UNIQUEID" val="1388"/>
</p:tagLst>
</file>

<file path=ppt/tags/tag265.xml><?xml version="1.0" encoding="utf-8"?>
<p:tagLst xmlns:p="http://schemas.openxmlformats.org/presentationml/2006/main">
  <p:tag name="AS_UNIQUEID" val="1389"/>
</p:tagLst>
</file>

<file path=ppt/tags/tag266.xml><?xml version="1.0" encoding="utf-8"?>
<p:tagLst xmlns:p="http://schemas.openxmlformats.org/presentationml/2006/main">
  <p:tag name="AS_UNIQUEID" val="1390"/>
</p:tagLst>
</file>

<file path=ppt/tags/tag267.xml><?xml version="1.0" encoding="utf-8"?>
<p:tagLst xmlns:p="http://schemas.openxmlformats.org/presentationml/2006/main">
  <p:tag name="AS_UNIQUEID" val="1391"/>
</p:tagLst>
</file>

<file path=ppt/tags/tag268.xml><?xml version="1.0" encoding="utf-8"?>
<p:tagLst xmlns:p="http://schemas.openxmlformats.org/presentationml/2006/main">
  <p:tag name="AS_UNIQUEID" val="1392"/>
</p:tagLst>
</file>

<file path=ppt/tags/tag269.xml><?xml version="1.0" encoding="utf-8"?>
<p:tagLst xmlns:p="http://schemas.openxmlformats.org/presentationml/2006/main">
  <p:tag name="AS_UNIQUEID" val="1393"/>
</p:tagLst>
</file>

<file path=ppt/tags/tag27.xml><?xml version="1.0" encoding="utf-8"?>
<p:tagLst xmlns:p="http://schemas.openxmlformats.org/presentationml/2006/main">
  <p:tag name="AS_UNIQUEID" val="1165"/>
</p:tagLst>
</file>

<file path=ppt/tags/tag270.xml><?xml version="1.0" encoding="utf-8"?>
<p:tagLst xmlns:p="http://schemas.openxmlformats.org/presentationml/2006/main">
  <p:tag name="AS_UNIQUEID" val="1394"/>
</p:tagLst>
</file>

<file path=ppt/tags/tag271.xml><?xml version="1.0" encoding="utf-8"?>
<p:tagLst xmlns:p="http://schemas.openxmlformats.org/presentationml/2006/main">
  <p:tag name="AS_UNIQUEID" val="1395"/>
</p:tagLst>
</file>

<file path=ppt/tags/tag272.xml><?xml version="1.0" encoding="utf-8"?>
<p:tagLst xmlns:p="http://schemas.openxmlformats.org/presentationml/2006/main">
  <p:tag name="AS_UNIQUEID" val="1396"/>
</p:tagLst>
</file>

<file path=ppt/tags/tag273.xml><?xml version="1.0" encoding="utf-8"?>
<p:tagLst xmlns:p="http://schemas.openxmlformats.org/presentationml/2006/main">
  <p:tag name="AS_UNIQUEID" val="1397"/>
</p:tagLst>
</file>

<file path=ppt/tags/tag274.xml><?xml version="1.0" encoding="utf-8"?>
<p:tagLst xmlns:p="http://schemas.openxmlformats.org/presentationml/2006/main">
  <p:tag name="AS_UNIQUEID" val="1398"/>
</p:tagLst>
</file>

<file path=ppt/tags/tag275.xml><?xml version="1.0" encoding="utf-8"?>
<p:tagLst xmlns:p="http://schemas.openxmlformats.org/presentationml/2006/main">
  <p:tag name="AS_UNIQUEID" val="1399"/>
</p:tagLst>
</file>

<file path=ppt/tags/tag276.xml><?xml version="1.0" encoding="utf-8"?>
<p:tagLst xmlns:p="http://schemas.openxmlformats.org/presentationml/2006/main">
  <p:tag name="AS_UNIQUEID" val="1400"/>
</p:tagLst>
</file>

<file path=ppt/tags/tag277.xml><?xml version="1.0" encoding="utf-8"?>
<p:tagLst xmlns:p="http://schemas.openxmlformats.org/presentationml/2006/main">
  <p:tag name="AS_UNIQUEID" val="1401"/>
</p:tagLst>
</file>

<file path=ppt/tags/tag278.xml><?xml version="1.0" encoding="utf-8"?>
<p:tagLst xmlns:p="http://schemas.openxmlformats.org/presentationml/2006/main">
  <p:tag name="AS_UNIQUEID" val="1402"/>
</p:tagLst>
</file>

<file path=ppt/tags/tag279.xml><?xml version="1.0" encoding="utf-8"?>
<p:tagLst xmlns:p="http://schemas.openxmlformats.org/presentationml/2006/main">
  <p:tag name="AS_UNIQUEID" val="1403"/>
</p:tagLst>
</file>

<file path=ppt/tags/tag28.xml><?xml version="1.0" encoding="utf-8"?>
<p:tagLst xmlns:p="http://schemas.openxmlformats.org/presentationml/2006/main">
  <p:tag name="AS_UNIQUEID" val="1166"/>
</p:tagLst>
</file>

<file path=ppt/tags/tag280.xml><?xml version="1.0" encoding="utf-8"?>
<p:tagLst xmlns:p="http://schemas.openxmlformats.org/presentationml/2006/main">
  <p:tag name="AS_UNIQUEID" val="1404"/>
</p:tagLst>
</file>

<file path=ppt/tags/tag281.xml><?xml version="1.0" encoding="utf-8"?>
<p:tagLst xmlns:p="http://schemas.openxmlformats.org/presentationml/2006/main">
  <p:tag name="AS_UNIQUEID" val="1405"/>
</p:tagLst>
</file>

<file path=ppt/tags/tag282.xml><?xml version="1.0" encoding="utf-8"?>
<p:tagLst xmlns:p="http://schemas.openxmlformats.org/presentationml/2006/main">
  <p:tag name="AS_UNIQUEID" val="1406"/>
</p:tagLst>
</file>

<file path=ppt/tags/tag283.xml><?xml version="1.0" encoding="utf-8"?>
<p:tagLst xmlns:p="http://schemas.openxmlformats.org/presentationml/2006/main">
  <p:tag name="AS_UNIQUEID" val="1407"/>
</p:tagLst>
</file>

<file path=ppt/tags/tag284.xml><?xml version="1.0" encoding="utf-8"?>
<p:tagLst xmlns:p="http://schemas.openxmlformats.org/presentationml/2006/main">
  <p:tag name="AS_UNIQUEID" val="1408"/>
</p:tagLst>
</file>

<file path=ppt/tags/tag285.xml><?xml version="1.0" encoding="utf-8"?>
<p:tagLst xmlns:p="http://schemas.openxmlformats.org/presentationml/2006/main">
  <p:tag name="AS_UNIQUEID" val="1409"/>
</p:tagLst>
</file>

<file path=ppt/tags/tag286.xml><?xml version="1.0" encoding="utf-8"?>
<p:tagLst xmlns:p="http://schemas.openxmlformats.org/presentationml/2006/main">
  <p:tag name="AS_UNIQUEID" val="1410"/>
</p:tagLst>
</file>

<file path=ppt/tags/tag287.xml><?xml version="1.0" encoding="utf-8"?>
<p:tagLst xmlns:p="http://schemas.openxmlformats.org/presentationml/2006/main">
  <p:tag name="AS_UNIQUEID" val="1411"/>
</p:tagLst>
</file>

<file path=ppt/tags/tag288.xml><?xml version="1.0" encoding="utf-8"?>
<p:tagLst xmlns:p="http://schemas.openxmlformats.org/presentationml/2006/main">
  <p:tag name="AS_UNIQUEID" val="1412"/>
</p:tagLst>
</file>

<file path=ppt/tags/tag289.xml><?xml version="1.0" encoding="utf-8"?>
<p:tagLst xmlns:p="http://schemas.openxmlformats.org/presentationml/2006/main">
  <p:tag name="AS_UNIQUEID" val="1413"/>
</p:tagLst>
</file>

<file path=ppt/tags/tag29.xml><?xml version="1.0" encoding="utf-8"?>
<p:tagLst xmlns:p="http://schemas.openxmlformats.org/presentationml/2006/main">
  <p:tag name="AS_UNIQUEID" val="1167"/>
</p:tagLst>
</file>

<file path=ppt/tags/tag290.xml><?xml version="1.0" encoding="utf-8"?>
<p:tagLst xmlns:p="http://schemas.openxmlformats.org/presentationml/2006/main">
  <p:tag name="AS_UNIQUEID" val="1414"/>
</p:tagLst>
</file>

<file path=ppt/tags/tag291.xml><?xml version="1.0" encoding="utf-8"?>
<p:tagLst xmlns:p="http://schemas.openxmlformats.org/presentationml/2006/main">
  <p:tag name="AS_UNIQUEID" val="1415"/>
</p:tagLst>
</file>

<file path=ppt/tags/tag292.xml><?xml version="1.0" encoding="utf-8"?>
<p:tagLst xmlns:p="http://schemas.openxmlformats.org/presentationml/2006/main">
  <p:tag name="AS_UNIQUEID" val="1416"/>
</p:tagLst>
</file>

<file path=ppt/tags/tag293.xml><?xml version="1.0" encoding="utf-8"?>
<p:tagLst xmlns:p="http://schemas.openxmlformats.org/presentationml/2006/main">
  <p:tag name="AS_UNIQUEID" val="1417"/>
</p:tagLst>
</file>

<file path=ppt/tags/tag294.xml><?xml version="1.0" encoding="utf-8"?>
<p:tagLst xmlns:p="http://schemas.openxmlformats.org/presentationml/2006/main">
  <p:tag name="AS_UNIQUEID" val="1418"/>
</p:tagLst>
</file>

<file path=ppt/tags/tag295.xml><?xml version="1.0" encoding="utf-8"?>
<p:tagLst xmlns:p="http://schemas.openxmlformats.org/presentationml/2006/main">
  <p:tag name="AS_UNIQUEID" val="1419"/>
</p:tagLst>
</file>

<file path=ppt/tags/tag296.xml><?xml version="1.0" encoding="utf-8"?>
<p:tagLst xmlns:p="http://schemas.openxmlformats.org/presentationml/2006/main">
  <p:tag name="AS_UNIQUEID" val="1420"/>
</p:tagLst>
</file>

<file path=ppt/tags/tag297.xml><?xml version="1.0" encoding="utf-8"?>
<p:tagLst xmlns:p="http://schemas.openxmlformats.org/presentationml/2006/main">
  <p:tag name="AS_UNIQUEID" val="1421"/>
</p:tagLst>
</file>

<file path=ppt/tags/tag298.xml><?xml version="1.0" encoding="utf-8"?>
<p:tagLst xmlns:p="http://schemas.openxmlformats.org/presentationml/2006/main">
  <p:tag name="AS_UNIQUEID" val="1422"/>
</p:tagLst>
</file>

<file path=ppt/tags/tag299.xml><?xml version="1.0" encoding="utf-8"?>
<p:tagLst xmlns:p="http://schemas.openxmlformats.org/presentationml/2006/main">
  <p:tag name="AS_UNIQUEID" val="1423"/>
</p:tagLst>
</file>

<file path=ppt/tags/tag3.xml><?xml version="1.0" encoding="utf-8"?>
<p:tagLst xmlns:p="http://schemas.openxmlformats.org/presentationml/2006/main">
  <p:tag name="AS_UNIQUEID" val="1141"/>
</p:tagLst>
</file>

<file path=ppt/tags/tag30.xml><?xml version="1.0" encoding="utf-8"?>
<p:tagLst xmlns:p="http://schemas.openxmlformats.org/presentationml/2006/main">
  <p:tag name="AS_UNIQUEID" val="1168"/>
</p:tagLst>
</file>

<file path=ppt/tags/tag300.xml><?xml version="1.0" encoding="utf-8"?>
<p:tagLst xmlns:p="http://schemas.openxmlformats.org/presentationml/2006/main">
  <p:tag name="AS_UNIQUEID" val="1424"/>
</p:tagLst>
</file>

<file path=ppt/tags/tag301.xml><?xml version="1.0" encoding="utf-8"?>
<p:tagLst xmlns:p="http://schemas.openxmlformats.org/presentationml/2006/main">
  <p:tag name="AS_UNIQUEID" val="1425"/>
</p:tagLst>
</file>

<file path=ppt/tags/tag302.xml><?xml version="1.0" encoding="utf-8"?>
<p:tagLst xmlns:p="http://schemas.openxmlformats.org/presentationml/2006/main">
  <p:tag name="AS_UNIQUEID" val="1426"/>
</p:tagLst>
</file>

<file path=ppt/tags/tag303.xml><?xml version="1.0" encoding="utf-8"?>
<p:tagLst xmlns:p="http://schemas.openxmlformats.org/presentationml/2006/main">
  <p:tag name="AS_UNIQUEID" val="1427"/>
</p:tagLst>
</file>

<file path=ppt/tags/tag304.xml><?xml version="1.0" encoding="utf-8"?>
<p:tagLst xmlns:p="http://schemas.openxmlformats.org/presentationml/2006/main">
  <p:tag name="AS_UNIQUEID" val="1428"/>
</p:tagLst>
</file>

<file path=ppt/tags/tag305.xml><?xml version="1.0" encoding="utf-8"?>
<p:tagLst xmlns:p="http://schemas.openxmlformats.org/presentationml/2006/main">
  <p:tag name="AS_UNIQUEID" val="1429"/>
</p:tagLst>
</file>

<file path=ppt/tags/tag306.xml><?xml version="1.0" encoding="utf-8"?>
<p:tagLst xmlns:p="http://schemas.openxmlformats.org/presentationml/2006/main">
  <p:tag name="AS_UNIQUEID" val="1430"/>
</p:tagLst>
</file>

<file path=ppt/tags/tag307.xml><?xml version="1.0" encoding="utf-8"?>
<p:tagLst xmlns:p="http://schemas.openxmlformats.org/presentationml/2006/main">
  <p:tag name="AS_UNIQUEID" val="1431"/>
</p:tagLst>
</file>

<file path=ppt/tags/tag308.xml><?xml version="1.0" encoding="utf-8"?>
<p:tagLst xmlns:p="http://schemas.openxmlformats.org/presentationml/2006/main">
  <p:tag name="AS_UNIQUEID" val="1432"/>
</p:tagLst>
</file>

<file path=ppt/tags/tag309.xml><?xml version="1.0" encoding="utf-8"?>
<p:tagLst xmlns:p="http://schemas.openxmlformats.org/presentationml/2006/main">
  <p:tag name="AS_UNIQUEID" val="1433"/>
</p:tagLst>
</file>

<file path=ppt/tags/tag31.xml><?xml version="1.0" encoding="utf-8"?>
<p:tagLst xmlns:p="http://schemas.openxmlformats.org/presentationml/2006/main">
  <p:tag name="AS_UNIQUEID" val="1169"/>
</p:tagLst>
</file>

<file path=ppt/tags/tag310.xml><?xml version="1.0" encoding="utf-8"?>
<p:tagLst xmlns:p="http://schemas.openxmlformats.org/presentationml/2006/main">
  <p:tag name="AS_UNIQUEID" val="1434"/>
</p:tagLst>
</file>

<file path=ppt/tags/tag311.xml><?xml version="1.0" encoding="utf-8"?>
<p:tagLst xmlns:p="http://schemas.openxmlformats.org/presentationml/2006/main">
  <p:tag name="AS_UNIQUEID" val="1435"/>
</p:tagLst>
</file>

<file path=ppt/tags/tag312.xml><?xml version="1.0" encoding="utf-8"?>
<p:tagLst xmlns:p="http://schemas.openxmlformats.org/presentationml/2006/main">
  <p:tag name="AS_UNIQUEID" val="1436"/>
</p:tagLst>
</file>

<file path=ppt/tags/tag313.xml><?xml version="1.0" encoding="utf-8"?>
<p:tagLst xmlns:p="http://schemas.openxmlformats.org/presentationml/2006/main">
  <p:tag name="AS_UNIQUEID" val="1437"/>
</p:tagLst>
</file>

<file path=ppt/tags/tag314.xml><?xml version="1.0" encoding="utf-8"?>
<p:tagLst xmlns:p="http://schemas.openxmlformats.org/presentationml/2006/main">
  <p:tag name="AS_UNIQUEID" val="1438"/>
</p:tagLst>
</file>

<file path=ppt/tags/tag315.xml><?xml version="1.0" encoding="utf-8"?>
<p:tagLst xmlns:p="http://schemas.openxmlformats.org/presentationml/2006/main">
  <p:tag name="AS_UNIQUEID" val="1439"/>
</p:tagLst>
</file>

<file path=ppt/tags/tag316.xml><?xml version="1.0" encoding="utf-8"?>
<p:tagLst xmlns:p="http://schemas.openxmlformats.org/presentationml/2006/main">
  <p:tag name="AS_UNIQUEID" val="1440"/>
</p:tagLst>
</file>

<file path=ppt/tags/tag317.xml><?xml version="1.0" encoding="utf-8"?>
<p:tagLst xmlns:p="http://schemas.openxmlformats.org/presentationml/2006/main">
  <p:tag name="AS_UNIQUEID" val="1441"/>
</p:tagLst>
</file>

<file path=ppt/tags/tag318.xml><?xml version="1.0" encoding="utf-8"?>
<p:tagLst xmlns:p="http://schemas.openxmlformats.org/presentationml/2006/main">
  <p:tag name="AS_UNIQUEID" val="1442"/>
</p:tagLst>
</file>

<file path=ppt/tags/tag319.xml><?xml version="1.0" encoding="utf-8"?>
<p:tagLst xmlns:p="http://schemas.openxmlformats.org/presentationml/2006/main">
  <p:tag name="AS_UNIQUEID" val="1443"/>
</p:tagLst>
</file>

<file path=ppt/tags/tag32.xml><?xml version="1.0" encoding="utf-8"?>
<p:tagLst xmlns:p="http://schemas.openxmlformats.org/presentationml/2006/main">
  <p:tag name="AS_UNIQUEID" val="1170"/>
</p:tagLst>
</file>

<file path=ppt/tags/tag320.xml><?xml version="1.0" encoding="utf-8"?>
<p:tagLst xmlns:p="http://schemas.openxmlformats.org/presentationml/2006/main">
  <p:tag name="AS_UNIQUEID" val="1444"/>
</p:tagLst>
</file>

<file path=ppt/tags/tag321.xml><?xml version="1.0" encoding="utf-8"?>
<p:tagLst xmlns:p="http://schemas.openxmlformats.org/presentationml/2006/main">
  <p:tag name="AS_UNIQUEID" val="1445"/>
</p:tagLst>
</file>

<file path=ppt/tags/tag322.xml><?xml version="1.0" encoding="utf-8"?>
<p:tagLst xmlns:p="http://schemas.openxmlformats.org/presentationml/2006/main">
  <p:tag name="AS_UNIQUEID" val="1446"/>
</p:tagLst>
</file>

<file path=ppt/tags/tag323.xml><?xml version="1.0" encoding="utf-8"?>
<p:tagLst xmlns:p="http://schemas.openxmlformats.org/presentationml/2006/main">
  <p:tag name="AS_UNIQUEID" val="1447"/>
</p:tagLst>
</file>

<file path=ppt/tags/tag324.xml><?xml version="1.0" encoding="utf-8"?>
<p:tagLst xmlns:p="http://schemas.openxmlformats.org/presentationml/2006/main">
  <p:tag name="AS_UNIQUEID" val="1448"/>
</p:tagLst>
</file>

<file path=ppt/tags/tag325.xml><?xml version="1.0" encoding="utf-8"?>
<p:tagLst xmlns:p="http://schemas.openxmlformats.org/presentationml/2006/main">
  <p:tag name="AS_UNIQUEID" val="1449"/>
</p:tagLst>
</file>

<file path=ppt/tags/tag326.xml><?xml version="1.0" encoding="utf-8"?>
<p:tagLst xmlns:p="http://schemas.openxmlformats.org/presentationml/2006/main">
  <p:tag name="AS_UNIQUEID" val="1450"/>
</p:tagLst>
</file>

<file path=ppt/tags/tag327.xml><?xml version="1.0" encoding="utf-8"?>
<p:tagLst xmlns:p="http://schemas.openxmlformats.org/presentationml/2006/main">
  <p:tag name="AS_UNIQUEID" val="1451"/>
</p:tagLst>
</file>

<file path=ppt/tags/tag328.xml><?xml version="1.0" encoding="utf-8"?>
<p:tagLst xmlns:p="http://schemas.openxmlformats.org/presentationml/2006/main">
  <p:tag name="AS_UNIQUEID" val="1452"/>
</p:tagLst>
</file>

<file path=ppt/tags/tag329.xml><?xml version="1.0" encoding="utf-8"?>
<p:tagLst xmlns:p="http://schemas.openxmlformats.org/presentationml/2006/main">
  <p:tag name="AS_UNIQUEID" val="1453"/>
</p:tagLst>
</file>

<file path=ppt/tags/tag33.xml><?xml version="1.0" encoding="utf-8"?>
<p:tagLst xmlns:p="http://schemas.openxmlformats.org/presentationml/2006/main">
  <p:tag name="AS_UNIQUEID" val="1171"/>
</p:tagLst>
</file>

<file path=ppt/tags/tag330.xml><?xml version="1.0" encoding="utf-8"?>
<p:tagLst xmlns:p="http://schemas.openxmlformats.org/presentationml/2006/main">
  <p:tag name="AS_UNIQUEID" val="1454"/>
</p:tagLst>
</file>

<file path=ppt/tags/tag331.xml><?xml version="1.0" encoding="utf-8"?>
<p:tagLst xmlns:p="http://schemas.openxmlformats.org/presentationml/2006/main">
  <p:tag name="AS_UNIQUEID" val="1455"/>
</p:tagLst>
</file>

<file path=ppt/tags/tag332.xml><?xml version="1.0" encoding="utf-8"?>
<p:tagLst xmlns:p="http://schemas.openxmlformats.org/presentationml/2006/main">
  <p:tag name="AS_UNIQUEID" val="1456"/>
</p:tagLst>
</file>

<file path=ppt/tags/tag333.xml><?xml version="1.0" encoding="utf-8"?>
<p:tagLst xmlns:p="http://schemas.openxmlformats.org/presentationml/2006/main">
  <p:tag name="AS_UNIQUEID" val="1457"/>
</p:tagLst>
</file>

<file path=ppt/tags/tag334.xml><?xml version="1.0" encoding="utf-8"?>
<p:tagLst xmlns:p="http://schemas.openxmlformats.org/presentationml/2006/main">
  <p:tag name="AS_UNIQUEID" val="1458"/>
</p:tagLst>
</file>

<file path=ppt/tags/tag335.xml><?xml version="1.0" encoding="utf-8"?>
<p:tagLst xmlns:p="http://schemas.openxmlformats.org/presentationml/2006/main">
  <p:tag name="AS_UNIQUEID" val="1459"/>
</p:tagLst>
</file>

<file path=ppt/tags/tag336.xml><?xml version="1.0" encoding="utf-8"?>
<p:tagLst xmlns:p="http://schemas.openxmlformats.org/presentationml/2006/main">
  <p:tag name="AS_UNIQUEID" val="1460"/>
</p:tagLst>
</file>

<file path=ppt/tags/tag337.xml><?xml version="1.0" encoding="utf-8"?>
<p:tagLst xmlns:p="http://schemas.openxmlformats.org/presentationml/2006/main">
  <p:tag name="AS_UNIQUEID" val="1461"/>
</p:tagLst>
</file>

<file path=ppt/tags/tag338.xml><?xml version="1.0" encoding="utf-8"?>
<p:tagLst xmlns:p="http://schemas.openxmlformats.org/presentationml/2006/main">
  <p:tag name="AS_UNIQUEID" val="1462"/>
</p:tagLst>
</file>

<file path=ppt/tags/tag339.xml><?xml version="1.0" encoding="utf-8"?>
<p:tagLst xmlns:p="http://schemas.openxmlformats.org/presentationml/2006/main">
  <p:tag name="AS_UNIQUEID" val="1463"/>
</p:tagLst>
</file>

<file path=ppt/tags/tag34.xml><?xml version="1.0" encoding="utf-8"?>
<p:tagLst xmlns:p="http://schemas.openxmlformats.org/presentationml/2006/main">
  <p:tag name="AS_UNIQUEID" val="1172"/>
</p:tagLst>
</file>

<file path=ppt/tags/tag340.xml><?xml version="1.0" encoding="utf-8"?>
<p:tagLst xmlns:p="http://schemas.openxmlformats.org/presentationml/2006/main">
  <p:tag name="AS_UNIQUEID" val="1464"/>
</p:tagLst>
</file>

<file path=ppt/tags/tag341.xml><?xml version="1.0" encoding="utf-8"?>
<p:tagLst xmlns:p="http://schemas.openxmlformats.org/presentationml/2006/main">
  <p:tag name="AS_UNIQUEID" val="1465"/>
</p:tagLst>
</file>

<file path=ppt/tags/tag342.xml><?xml version="1.0" encoding="utf-8"?>
<p:tagLst xmlns:p="http://schemas.openxmlformats.org/presentationml/2006/main">
  <p:tag name="AS_UNIQUEID" val="1466"/>
</p:tagLst>
</file>

<file path=ppt/tags/tag343.xml><?xml version="1.0" encoding="utf-8"?>
<p:tagLst xmlns:p="http://schemas.openxmlformats.org/presentationml/2006/main">
  <p:tag name="AS_UNIQUEID" val="1467"/>
</p:tagLst>
</file>

<file path=ppt/tags/tag344.xml><?xml version="1.0" encoding="utf-8"?>
<p:tagLst xmlns:p="http://schemas.openxmlformats.org/presentationml/2006/main">
  <p:tag name="AS_UNIQUEID" val="1468"/>
</p:tagLst>
</file>

<file path=ppt/tags/tag345.xml><?xml version="1.0" encoding="utf-8"?>
<p:tagLst xmlns:p="http://schemas.openxmlformats.org/presentationml/2006/main">
  <p:tag name="AS_UNIQUEID" val="1469"/>
</p:tagLst>
</file>

<file path=ppt/tags/tag346.xml><?xml version="1.0" encoding="utf-8"?>
<p:tagLst xmlns:p="http://schemas.openxmlformats.org/presentationml/2006/main">
  <p:tag name="AS_UNIQUEID" val="1470"/>
</p:tagLst>
</file>

<file path=ppt/tags/tag347.xml><?xml version="1.0" encoding="utf-8"?>
<p:tagLst xmlns:p="http://schemas.openxmlformats.org/presentationml/2006/main">
  <p:tag name="AS_UNIQUEID" val="1471"/>
</p:tagLst>
</file>

<file path=ppt/tags/tag348.xml><?xml version="1.0" encoding="utf-8"?>
<p:tagLst xmlns:p="http://schemas.openxmlformats.org/presentationml/2006/main">
  <p:tag name="AS_UNIQUEID" val="1472"/>
</p:tagLst>
</file>

<file path=ppt/tags/tag349.xml><?xml version="1.0" encoding="utf-8"?>
<p:tagLst xmlns:p="http://schemas.openxmlformats.org/presentationml/2006/main">
  <p:tag name="AS_UNIQUEID" val="1473"/>
</p:tagLst>
</file>

<file path=ppt/tags/tag35.xml><?xml version="1.0" encoding="utf-8"?>
<p:tagLst xmlns:p="http://schemas.openxmlformats.org/presentationml/2006/main">
  <p:tag name="AS_UNIQUEID" val="1173"/>
</p:tagLst>
</file>

<file path=ppt/tags/tag350.xml><?xml version="1.0" encoding="utf-8"?>
<p:tagLst xmlns:p="http://schemas.openxmlformats.org/presentationml/2006/main">
  <p:tag name="AS_UNIQUEID" val="1474"/>
</p:tagLst>
</file>

<file path=ppt/tags/tag351.xml><?xml version="1.0" encoding="utf-8"?>
<p:tagLst xmlns:p="http://schemas.openxmlformats.org/presentationml/2006/main">
  <p:tag name="AS_UNIQUEID" val="1475"/>
</p:tagLst>
</file>

<file path=ppt/tags/tag352.xml><?xml version="1.0" encoding="utf-8"?>
<p:tagLst xmlns:p="http://schemas.openxmlformats.org/presentationml/2006/main">
  <p:tag name="AS_UNIQUEID" val="1476"/>
</p:tagLst>
</file>

<file path=ppt/tags/tag353.xml><?xml version="1.0" encoding="utf-8"?>
<p:tagLst xmlns:p="http://schemas.openxmlformats.org/presentationml/2006/main">
  <p:tag name="AS_UNIQUEID" val="1477"/>
</p:tagLst>
</file>

<file path=ppt/tags/tag354.xml><?xml version="1.0" encoding="utf-8"?>
<p:tagLst xmlns:p="http://schemas.openxmlformats.org/presentationml/2006/main">
  <p:tag name="AS_UNIQUEID" val="1478"/>
</p:tagLst>
</file>

<file path=ppt/tags/tag355.xml><?xml version="1.0" encoding="utf-8"?>
<p:tagLst xmlns:p="http://schemas.openxmlformats.org/presentationml/2006/main">
  <p:tag name="AS_UNIQUEID" val="1479"/>
</p:tagLst>
</file>

<file path=ppt/tags/tag356.xml><?xml version="1.0" encoding="utf-8"?>
<p:tagLst xmlns:p="http://schemas.openxmlformats.org/presentationml/2006/main">
  <p:tag name="AS_UNIQUEID" val="1480"/>
</p:tagLst>
</file>

<file path=ppt/tags/tag357.xml><?xml version="1.0" encoding="utf-8"?>
<p:tagLst xmlns:p="http://schemas.openxmlformats.org/presentationml/2006/main">
  <p:tag name="AS_UNIQUEID" val="1481"/>
</p:tagLst>
</file>

<file path=ppt/tags/tag358.xml><?xml version="1.0" encoding="utf-8"?>
<p:tagLst xmlns:p="http://schemas.openxmlformats.org/presentationml/2006/main">
  <p:tag name="AS_UNIQUEID" val="1482"/>
</p:tagLst>
</file>

<file path=ppt/tags/tag359.xml><?xml version="1.0" encoding="utf-8"?>
<p:tagLst xmlns:p="http://schemas.openxmlformats.org/presentationml/2006/main">
  <p:tag name="AS_UNIQUEID" val="1483"/>
</p:tagLst>
</file>

<file path=ppt/tags/tag36.xml><?xml version="1.0" encoding="utf-8"?>
<p:tagLst xmlns:p="http://schemas.openxmlformats.org/presentationml/2006/main">
  <p:tag name="AS_UNIQUEID" val="1174"/>
</p:tagLst>
</file>

<file path=ppt/tags/tag360.xml><?xml version="1.0" encoding="utf-8"?>
<p:tagLst xmlns:p="http://schemas.openxmlformats.org/presentationml/2006/main">
  <p:tag name="AS_UNIQUEID" val="1484"/>
</p:tagLst>
</file>

<file path=ppt/tags/tag361.xml><?xml version="1.0" encoding="utf-8"?>
<p:tagLst xmlns:p="http://schemas.openxmlformats.org/presentationml/2006/main">
  <p:tag name="AS_UNIQUEID" val="1485"/>
</p:tagLst>
</file>

<file path=ppt/tags/tag362.xml><?xml version="1.0" encoding="utf-8"?>
<p:tagLst xmlns:p="http://schemas.openxmlformats.org/presentationml/2006/main">
  <p:tag name="AS_UNIQUEID" val="1486"/>
</p:tagLst>
</file>

<file path=ppt/tags/tag363.xml><?xml version="1.0" encoding="utf-8"?>
<p:tagLst xmlns:p="http://schemas.openxmlformats.org/presentationml/2006/main">
  <p:tag name="AS_UNIQUEID" val="1487"/>
</p:tagLst>
</file>

<file path=ppt/tags/tag364.xml><?xml version="1.0" encoding="utf-8"?>
<p:tagLst xmlns:p="http://schemas.openxmlformats.org/presentationml/2006/main">
  <p:tag name="AS_UNIQUEID" val="1488"/>
</p:tagLst>
</file>

<file path=ppt/tags/tag365.xml><?xml version="1.0" encoding="utf-8"?>
<p:tagLst xmlns:p="http://schemas.openxmlformats.org/presentationml/2006/main">
  <p:tag name="AS_UNIQUEID" val="1489"/>
</p:tagLst>
</file>

<file path=ppt/tags/tag366.xml><?xml version="1.0" encoding="utf-8"?>
<p:tagLst xmlns:p="http://schemas.openxmlformats.org/presentationml/2006/main">
  <p:tag name="AS_UNIQUEID" val="1490"/>
</p:tagLst>
</file>

<file path=ppt/tags/tag367.xml><?xml version="1.0" encoding="utf-8"?>
<p:tagLst xmlns:p="http://schemas.openxmlformats.org/presentationml/2006/main">
  <p:tag name="AS_UNIQUEID" val="1491"/>
</p:tagLst>
</file>

<file path=ppt/tags/tag368.xml><?xml version="1.0" encoding="utf-8"?>
<p:tagLst xmlns:p="http://schemas.openxmlformats.org/presentationml/2006/main">
  <p:tag name="AS_UNIQUEID" val="1492"/>
</p:tagLst>
</file>

<file path=ppt/tags/tag369.xml><?xml version="1.0" encoding="utf-8"?>
<p:tagLst xmlns:p="http://schemas.openxmlformats.org/presentationml/2006/main">
  <p:tag name="AS_UNIQUEID" val="1493"/>
</p:tagLst>
</file>

<file path=ppt/tags/tag37.xml><?xml version="1.0" encoding="utf-8"?>
<p:tagLst xmlns:p="http://schemas.openxmlformats.org/presentationml/2006/main">
  <p:tag name="AS_UNIQUEID" val="1175"/>
</p:tagLst>
</file>

<file path=ppt/tags/tag370.xml><?xml version="1.0" encoding="utf-8"?>
<p:tagLst xmlns:p="http://schemas.openxmlformats.org/presentationml/2006/main">
  <p:tag name="AS_UNIQUEID" val="1494"/>
</p:tagLst>
</file>

<file path=ppt/tags/tag371.xml><?xml version="1.0" encoding="utf-8"?>
<p:tagLst xmlns:p="http://schemas.openxmlformats.org/presentationml/2006/main">
  <p:tag name="AS_UNIQUEID" val="1495"/>
</p:tagLst>
</file>

<file path=ppt/tags/tag372.xml><?xml version="1.0" encoding="utf-8"?>
<p:tagLst xmlns:p="http://schemas.openxmlformats.org/presentationml/2006/main">
  <p:tag name="AS_UNIQUEID" val="1496"/>
</p:tagLst>
</file>

<file path=ppt/tags/tag373.xml><?xml version="1.0" encoding="utf-8"?>
<p:tagLst xmlns:p="http://schemas.openxmlformats.org/presentationml/2006/main">
  <p:tag name="AS_UNIQUEID" val="1497"/>
</p:tagLst>
</file>

<file path=ppt/tags/tag374.xml><?xml version="1.0" encoding="utf-8"?>
<p:tagLst xmlns:p="http://schemas.openxmlformats.org/presentationml/2006/main">
  <p:tag name="AS_UNIQUEID" val="1498"/>
</p:tagLst>
</file>

<file path=ppt/tags/tag375.xml><?xml version="1.0" encoding="utf-8"?>
<p:tagLst xmlns:p="http://schemas.openxmlformats.org/presentationml/2006/main">
  <p:tag name="AS_UNIQUEID" val="1499"/>
</p:tagLst>
</file>

<file path=ppt/tags/tag376.xml><?xml version="1.0" encoding="utf-8"?>
<p:tagLst xmlns:p="http://schemas.openxmlformats.org/presentationml/2006/main">
  <p:tag name="AS_UNIQUEID" val="1500"/>
</p:tagLst>
</file>

<file path=ppt/tags/tag377.xml><?xml version="1.0" encoding="utf-8"?>
<p:tagLst xmlns:p="http://schemas.openxmlformats.org/presentationml/2006/main">
  <p:tag name="AS_UNIQUEID" val="1501"/>
</p:tagLst>
</file>

<file path=ppt/tags/tag378.xml><?xml version="1.0" encoding="utf-8"?>
<p:tagLst xmlns:p="http://schemas.openxmlformats.org/presentationml/2006/main">
  <p:tag name="AS_UNIQUEID" val="1502"/>
</p:tagLst>
</file>

<file path=ppt/tags/tag379.xml><?xml version="1.0" encoding="utf-8"?>
<p:tagLst xmlns:p="http://schemas.openxmlformats.org/presentationml/2006/main">
  <p:tag name="AS_UNIQUEID" val="1503"/>
</p:tagLst>
</file>

<file path=ppt/tags/tag38.xml><?xml version="1.0" encoding="utf-8"?>
<p:tagLst xmlns:p="http://schemas.openxmlformats.org/presentationml/2006/main">
  <p:tag name="AS_UNIQUEID" val="1176"/>
</p:tagLst>
</file>

<file path=ppt/tags/tag380.xml><?xml version="1.0" encoding="utf-8"?>
<p:tagLst xmlns:p="http://schemas.openxmlformats.org/presentationml/2006/main">
  <p:tag name="AS_UNIQUEID" val="1504"/>
</p:tagLst>
</file>

<file path=ppt/tags/tag381.xml><?xml version="1.0" encoding="utf-8"?>
<p:tagLst xmlns:p="http://schemas.openxmlformats.org/presentationml/2006/main">
  <p:tag name="AS_UNIQUEID" val="1505"/>
</p:tagLst>
</file>

<file path=ppt/tags/tag382.xml><?xml version="1.0" encoding="utf-8"?>
<p:tagLst xmlns:p="http://schemas.openxmlformats.org/presentationml/2006/main">
  <p:tag name="AS_UNIQUEID" val="1506"/>
</p:tagLst>
</file>

<file path=ppt/tags/tag383.xml><?xml version="1.0" encoding="utf-8"?>
<p:tagLst xmlns:p="http://schemas.openxmlformats.org/presentationml/2006/main">
  <p:tag name="AS_UNIQUEID" val="1507"/>
</p:tagLst>
</file>

<file path=ppt/tags/tag384.xml><?xml version="1.0" encoding="utf-8"?>
<p:tagLst xmlns:p="http://schemas.openxmlformats.org/presentationml/2006/main">
  <p:tag name="AS_UNIQUEID" val="1508"/>
</p:tagLst>
</file>

<file path=ppt/tags/tag385.xml><?xml version="1.0" encoding="utf-8"?>
<p:tagLst xmlns:p="http://schemas.openxmlformats.org/presentationml/2006/main">
  <p:tag name="AS_UNIQUEID" val="1509"/>
</p:tagLst>
</file>

<file path=ppt/tags/tag386.xml><?xml version="1.0" encoding="utf-8"?>
<p:tagLst xmlns:p="http://schemas.openxmlformats.org/presentationml/2006/main">
  <p:tag name="AS_UNIQUEID" val="1510"/>
</p:tagLst>
</file>

<file path=ppt/tags/tag387.xml><?xml version="1.0" encoding="utf-8"?>
<p:tagLst xmlns:p="http://schemas.openxmlformats.org/presentationml/2006/main">
  <p:tag name="AS_UNIQUEID" val="1511"/>
</p:tagLst>
</file>

<file path=ppt/tags/tag388.xml><?xml version="1.0" encoding="utf-8"?>
<p:tagLst xmlns:p="http://schemas.openxmlformats.org/presentationml/2006/main">
  <p:tag name="AS_UNIQUEID" val="1512"/>
</p:tagLst>
</file>

<file path=ppt/tags/tag389.xml><?xml version="1.0" encoding="utf-8"?>
<p:tagLst xmlns:p="http://schemas.openxmlformats.org/presentationml/2006/main">
  <p:tag name="AS_UNIQUEID" val="1513"/>
</p:tagLst>
</file>

<file path=ppt/tags/tag39.xml><?xml version="1.0" encoding="utf-8"?>
<p:tagLst xmlns:p="http://schemas.openxmlformats.org/presentationml/2006/main">
  <p:tag name="AS_UNIQUEID" val="1177"/>
</p:tagLst>
</file>

<file path=ppt/tags/tag390.xml><?xml version="1.0" encoding="utf-8"?>
<p:tagLst xmlns:p="http://schemas.openxmlformats.org/presentationml/2006/main">
  <p:tag name="AS_UNIQUEID" val="1514"/>
</p:tagLst>
</file>

<file path=ppt/tags/tag391.xml><?xml version="1.0" encoding="utf-8"?>
<p:tagLst xmlns:p="http://schemas.openxmlformats.org/presentationml/2006/main">
  <p:tag name="AS_UNIQUEID" val="1515"/>
</p:tagLst>
</file>

<file path=ppt/tags/tag392.xml><?xml version="1.0" encoding="utf-8"?>
<p:tagLst xmlns:p="http://schemas.openxmlformats.org/presentationml/2006/main">
  <p:tag name="AS_UNIQUEID" val="1516"/>
</p:tagLst>
</file>

<file path=ppt/tags/tag393.xml><?xml version="1.0" encoding="utf-8"?>
<p:tagLst xmlns:p="http://schemas.openxmlformats.org/presentationml/2006/main">
  <p:tag name="AS_UNIQUEID" val="1517"/>
</p:tagLst>
</file>

<file path=ppt/tags/tag394.xml><?xml version="1.0" encoding="utf-8"?>
<p:tagLst xmlns:p="http://schemas.openxmlformats.org/presentationml/2006/main">
  <p:tag name="AS_UNIQUEID" val="1518"/>
</p:tagLst>
</file>

<file path=ppt/tags/tag395.xml><?xml version="1.0" encoding="utf-8"?>
<p:tagLst xmlns:p="http://schemas.openxmlformats.org/presentationml/2006/main">
  <p:tag name="AS_UNIQUEID" val="1519"/>
</p:tagLst>
</file>

<file path=ppt/tags/tag396.xml><?xml version="1.0" encoding="utf-8"?>
<p:tagLst xmlns:p="http://schemas.openxmlformats.org/presentationml/2006/main">
  <p:tag name="AS_UNIQUEID" val="1520"/>
</p:tagLst>
</file>

<file path=ppt/tags/tag397.xml><?xml version="1.0" encoding="utf-8"?>
<p:tagLst xmlns:p="http://schemas.openxmlformats.org/presentationml/2006/main">
  <p:tag name="AS_UNIQUEID" val="1521"/>
</p:tagLst>
</file>

<file path=ppt/tags/tag398.xml><?xml version="1.0" encoding="utf-8"?>
<p:tagLst xmlns:p="http://schemas.openxmlformats.org/presentationml/2006/main">
  <p:tag name="AS_UNIQUEID" val="1522"/>
</p:tagLst>
</file>

<file path=ppt/tags/tag399.xml><?xml version="1.0" encoding="utf-8"?>
<p:tagLst xmlns:p="http://schemas.openxmlformats.org/presentationml/2006/main">
  <p:tag name="AS_UNIQUEID" val="1523"/>
</p:tagLst>
</file>

<file path=ppt/tags/tag4.xml><?xml version="1.0" encoding="utf-8"?>
<p:tagLst xmlns:p="http://schemas.openxmlformats.org/presentationml/2006/main">
  <p:tag name="AS_UNIQUEID" val="1142"/>
</p:tagLst>
</file>

<file path=ppt/tags/tag40.xml><?xml version="1.0" encoding="utf-8"?>
<p:tagLst xmlns:p="http://schemas.openxmlformats.org/presentationml/2006/main">
  <p:tag name="AS_UNIQUEID" val="1178"/>
</p:tagLst>
</file>

<file path=ppt/tags/tag400.xml><?xml version="1.0" encoding="utf-8"?>
<p:tagLst xmlns:p="http://schemas.openxmlformats.org/presentationml/2006/main">
  <p:tag name="AS_UNIQUEID" val="1524"/>
</p:tagLst>
</file>

<file path=ppt/tags/tag401.xml><?xml version="1.0" encoding="utf-8"?>
<p:tagLst xmlns:p="http://schemas.openxmlformats.org/presentationml/2006/main">
  <p:tag name="AS_UNIQUEID" val="1525"/>
</p:tagLst>
</file>

<file path=ppt/tags/tag402.xml><?xml version="1.0" encoding="utf-8"?>
<p:tagLst xmlns:p="http://schemas.openxmlformats.org/presentationml/2006/main">
  <p:tag name="AS_UNIQUEID" val="1526"/>
</p:tagLst>
</file>

<file path=ppt/tags/tag403.xml><?xml version="1.0" encoding="utf-8"?>
<p:tagLst xmlns:p="http://schemas.openxmlformats.org/presentationml/2006/main">
  <p:tag name="AS_UNIQUEID" val="1527"/>
</p:tagLst>
</file>

<file path=ppt/tags/tag404.xml><?xml version="1.0" encoding="utf-8"?>
<p:tagLst xmlns:p="http://schemas.openxmlformats.org/presentationml/2006/main">
  <p:tag name="AS_UNIQUEID" val="1528"/>
</p:tagLst>
</file>

<file path=ppt/tags/tag405.xml><?xml version="1.0" encoding="utf-8"?>
<p:tagLst xmlns:p="http://schemas.openxmlformats.org/presentationml/2006/main">
  <p:tag name="AS_UNIQUEID" val="1529"/>
</p:tagLst>
</file>

<file path=ppt/tags/tag406.xml><?xml version="1.0" encoding="utf-8"?>
<p:tagLst xmlns:p="http://schemas.openxmlformats.org/presentationml/2006/main">
  <p:tag name="AS_UNIQUEID" val="1530"/>
</p:tagLst>
</file>

<file path=ppt/tags/tag407.xml><?xml version="1.0" encoding="utf-8"?>
<p:tagLst xmlns:p="http://schemas.openxmlformats.org/presentationml/2006/main">
  <p:tag name="AS_UNIQUEID" val="1531"/>
</p:tagLst>
</file>

<file path=ppt/tags/tag408.xml><?xml version="1.0" encoding="utf-8"?>
<p:tagLst xmlns:p="http://schemas.openxmlformats.org/presentationml/2006/main">
  <p:tag name="AS_UNIQUEID" val="1532"/>
</p:tagLst>
</file>

<file path=ppt/tags/tag409.xml><?xml version="1.0" encoding="utf-8"?>
<p:tagLst xmlns:p="http://schemas.openxmlformats.org/presentationml/2006/main">
  <p:tag name="AS_UNIQUEID" val="1533"/>
</p:tagLst>
</file>

<file path=ppt/tags/tag41.xml><?xml version="1.0" encoding="utf-8"?>
<p:tagLst xmlns:p="http://schemas.openxmlformats.org/presentationml/2006/main">
  <p:tag name="AS_UNIQUEID" val="1179"/>
</p:tagLst>
</file>

<file path=ppt/tags/tag410.xml><?xml version="1.0" encoding="utf-8"?>
<p:tagLst xmlns:p="http://schemas.openxmlformats.org/presentationml/2006/main">
  <p:tag name="AS_UNIQUEID" val="1534"/>
</p:tagLst>
</file>

<file path=ppt/tags/tag411.xml><?xml version="1.0" encoding="utf-8"?>
<p:tagLst xmlns:p="http://schemas.openxmlformats.org/presentationml/2006/main">
  <p:tag name="AS_UNIQUEID" val="1535"/>
</p:tagLst>
</file>

<file path=ppt/tags/tag412.xml><?xml version="1.0" encoding="utf-8"?>
<p:tagLst xmlns:p="http://schemas.openxmlformats.org/presentationml/2006/main">
  <p:tag name="AS_UNIQUEID" val="1536"/>
</p:tagLst>
</file>

<file path=ppt/tags/tag413.xml><?xml version="1.0" encoding="utf-8"?>
<p:tagLst xmlns:p="http://schemas.openxmlformats.org/presentationml/2006/main">
  <p:tag name="AS_UNIQUEID" val="1537"/>
</p:tagLst>
</file>

<file path=ppt/tags/tag414.xml><?xml version="1.0" encoding="utf-8"?>
<p:tagLst xmlns:p="http://schemas.openxmlformats.org/presentationml/2006/main">
  <p:tag name="AS_UNIQUEID" val="1538"/>
</p:tagLst>
</file>

<file path=ppt/tags/tag415.xml><?xml version="1.0" encoding="utf-8"?>
<p:tagLst xmlns:p="http://schemas.openxmlformats.org/presentationml/2006/main">
  <p:tag name="AS_UNIQUEID" val="1539"/>
</p:tagLst>
</file>

<file path=ppt/tags/tag416.xml><?xml version="1.0" encoding="utf-8"?>
<p:tagLst xmlns:p="http://schemas.openxmlformats.org/presentationml/2006/main">
  <p:tag name="AS_UNIQUEID" val="1540"/>
</p:tagLst>
</file>

<file path=ppt/tags/tag417.xml><?xml version="1.0" encoding="utf-8"?>
<p:tagLst xmlns:p="http://schemas.openxmlformats.org/presentationml/2006/main">
  <p:tag name="AS_UNIQUEID" val="1541"/>
</p:tagLst>
</file>

<file path=ppt/tags/tag418.xml><?xml version="1.0" encoding="utf-8"?>
<p:tagLst xmlns:p="http://schemas.openxmlformats.org/presentationml/2006/main">
  <p:tag name="AS_UNIQUEID" val="1542"/>
</p:tagLst>
</file>

<file path=ppt/tags/tag419.xml><?xml version="1.0" encoding="utf-8"?>
<p:tagLst xmlns:p="http://schemas.openxmlformats.org/presentationml/2006/main">
  <p:tag name="AS_UNIQUEID" val="1543"/>
</p:tagLst>
</file>

<file path=ppt/tags/tag42.xml><?xml version="1.0" encoding="utf-8"?>
<p:tagLst xmlns:p="http://schemas.openxmlformats.org/presentationml/2006/main">
  <p:tag name="AS_UNIQUEID" val="1180"/>
</p:tagLst>
</file>

<file path=ppt/tags/tag420.xml><?xml version="1.0" encoding="utf-8"?>
<p:tagLst xmlns:p="http://schemas.openxmlformats.org/presentationml/2006/main">
  <p:tag name="AS_UNIQUEID" val="1544"/>
</p:tagLst>
</file>

<file path=ppt/tags/tag421.xml><?xml version="1.0" encoding="utf-8"?>
<p:tagLst xmlns:p="http://schemas.openxmlformats.org/presentationml/2006/main">
  <p:tag name="AS_UNIQUEID" val="1545"/>
</p:tagLst>
</file>

<file path=ppt/tags/tag422.xml><?xml version="1.0" encoding="utf-8"?>
<p:tagLst xmlns:p="http://schemas.openxmlformats.org/presentationml/2006/main">
  <p:tag name="AS_UNIQUEID" val="1546"/>
</p:tagLst>
</file>

<file path=ppt/tags/tag423.xml><?xml version="1.0" encoding="utf-8"?>
<p:tagLst xmlns:p="http://schemas.openxmlformats.org/presentationml/2006/main">
  <p:tag name="AS_UNIQUEID" val="1547"/>
</p:tagLst>
</file>

<file path=ppt/tags/tag424.xml><?xml version="1.0" encoding="utf-8"?>
<p:tagLst xmlns:p="http://schemas.openxmlformats.org/presentationml/2006/main">
  <p:tag name="AS_UNIQUEID" val="1548"/>
</p:tagLst>
</file>

<file path=ppt/tags/tag425.xml><?xml version="1.0" encoding="utf-8"?>
<p:tagLst xmlns:p="http://schemas.openxmlformats.org/presentationml/2006/main">
  <p:tag name="AS_UNIQUEID" val="1549"/>
</p:tagLst>
</file>

<file path=ppt/tags/tag426.xml><?xml version="1.0" encoding="utf-8"?>
<p:tagLst xmlns:p="http://schemas.openxmlformats.org/presentationml/2006/main">
  <p:tag name="AS_UNIQUEID" val="1550"/>
</p:tagLst>
</file>

<file path=ppt/tags/tag427.xml><?xml version="1.0" encoding="utf-8"?>
<p:tagLst xmlns:p="http://schemas.openxmlformats.org/presentationml/2006/main">
  <p:tag name="AS_UNIQUEID" val="1551"/>
</p:tagLst>
</file>

<file path=ppt/tags/tag428.xml><?xml version="1.0" encoding="utf-8"?>
<p:tagLst xmlns:p="http://schemas.openxmlformats.org/presentationml/2006/main">
  <p:tag name="AS_UNIQUEID" val="1552"/>
</p:tagLst>
</file>

<file path=ppt/tags/tag429.xml><?xml version="1.0" encoding="utf-8"?>
<p:tagLst xmlns:p="http://schemas.openxmlformats.org/presentationml/2006/main">
  <p:tag name="AS_UNIQUEID" val="1553"/>
</p:tagLst>
</file>

<file path=ppt/tags/tag43.xml><?xml version="1.0" encoding="utf-8"?>
<p:tagLst xmlns:p="http://schemas.openxmlformats.org/presentationml/2006/main">
  <p:tag name="AS_UNIQUEID" val="1181"/>
</p:tagLst>
</file>

<file path=ppt/tags/tag430.xml><?xml version="1.0" encoding="utf-8"?>
<p:tagLst xmlns:p="http://schemas.openxmlformats.org/presentationml/2006/main">
  <p:tag name="AS_UNIQUEID" val="1554"/>
</p:tagLst>
</file>

<file path=ppt/tags/tag431.xml><?xml version="1.0" encoding="utf-8"?>
<p:tagLst xmlns:p="http://schemas.openxmlformats.org/presentationml/2006/main">
  <p:tag name="AS_UNIQUEID" val="1555"/>
</p:tagLst>
</file>

<file path=ppt/tags/tag432.xml><?xml version="1.0" encoding="utf-8"?>
<p:tagLst xmlns:p="http://schemas.openxmlformats.org/presentationml/2006/main">
  <p:tag name="AS_UNIQUEID" val="1556"/>
</p:tagLst>
</file>

<file path=ppt/tags/tag433.xml><?xml version="1.0" encoding="utf-8"?>
<p:tagLst xmlns:p="http://schemas.openxmlformats.org/presentationml/2006/main">
  <p:tag name="AS_UNIQUEID" val="1557"/>
</p:tagLst>
</file>

<file path=ppt/tags/tag434.xml><?xml version="1.0" encoding="utf-8"?>
<p:tagLst xmlns:p="http://schemas.openxmlformats.org/presentationml/2006/main">
  <p:tag name="AS_UNIQUEID" val="1558"/>
</p:tagLst>
</file>

<file path=ppt/tags/tag435.xml><?xml version="1.0" encoding="utf-8"?>
<p:tagLst xmlns:p="http://schemas.openxmlformats.org/presentationml/2006/main">
  <p:tag name="AS_UNIQUEID" val="1559"/>
</p:tagLst>
</file>

<file path=ppt/tags/tag436.xml><?xml version="1.0" encoding="utf-8"?>
<p:tagLst xmlns:p="http://schemas.openxmlformats.org/presentationml/2006/main">
  <p:tag name="AS_UNIQUEID" val="1560"/>
</p:tagLst>
</file>

<file path=ppt/tags/tag437.xml><?xml version="1.0" encoding="utf-8"?>
<p:tagLst xmlns:p="http://schemas.openxmlformats.org/presentationml/2006/main">
  <p:tag name="AS_UNIQUEID" val="1561"/>
</p:tagLst>
</file>

<file path=ppt/tags/tag438.xml><?xml version="1.0" encoding="utf-8"?>
<p:tagLst xmlns:p="http://schemas.openxmlformats.org/presentationml/2006/main">
  <p:tag name="AS_UNIQUEID" val="1562"/>
</p:tagLst>
</file>

<file path=ppt/tags/tag439.xml><?xml version="1.0" encoding="utf-8"?>
<p:tagLst xmlns:p="http://schemas.openxmlformats.org/presentationml/2006/main">
  <p:tag name="AS_UNIQUEID" val="1563"/>
</p:tagLst>
</file>

<file path=ppt/tags/tag44.xml><?xml version="1.0" encoding="utf-8"?>
<p:tagLst xmlns:p="http://schemas.openxmlformats.org/presentationml/2006/main">
  <p:tag name="AS_UNIQUEID" val="1182"/>
</p:tagLst>
</file>

<file path=ppt/tags/tag440.xml><?xml version="1.0" encoding="utf-8"?>
<p:tagLst xmlns:p="http://schemas.openxmlformats.org/presentationml/2006/main">
  <p:tag name="AS_UNIQUEID" val="1564"/>
</p:tagLst>
</file>

<file path=ppt/tags/tag441.xml><?xml version="1.0" encoding="utf-8"?>
<p:tagLst xmlns:p="http://schemas.openxmlformats.org/presentationml/2006/main">
  <p:tag name="AS_UNIQUEID" val="1565"/>
</p:tagLst>
</file>

<file path=ppt/tags/tag442.xml><?xml version="1.0" encoding="utf-8"?>
<p:tagLst xmlns:p="http://schemas.openxmlformats.org/presentationml/2006/main">
  <p:tag name="AS_UNIQUEID" val="1566"/>
</p:tagLst>
</file>

<file path=ppt/tags/tag443.xml><?xml version="1.0" encoding="utf-8"?>
<p:tagLst xmlns:p="http://schemas.openxmlformats.org/presentationml/2006/main">
  <p:tag name="AS_UNIQUEID" val="1567"/>
</p:tagLst>
</file>

<file path=ppt/tags/tag444.xml><?xml version="1.0" encoding="utf-8"?>
<p:tagLst xmlns:p="http://schemas.openxmlformats.org/presentationml/2006/main">
  <p:tag name="AS_UNIQUEID" val="1568"/>
</p:tagLst>
</file>

<file path=ppt/tags/tag445.xml><?xml version="1.0" encoding="utf-8"?>
<p:tagLst xmlns:p="http://schemas.openxmlformats.org/presentationml/2006/main">
  <p:tag name="AS_UNIQUEID" val="1569"/>
</p:tagLst>
</file>

<file path=ppt/tags/tag446.xml><?xml version="1.0" encoding="utf-8"?>
<p:tagLst xmlns:p="http://schemas.openxmlformats.org/presentationml/2006/main">
  <p:tag name="AS_UNIQUEID" val="1570"/>
</p:tagLst>
</file>

<file path=ppt/tags/tag447.xml><?xml version="1.0" encoding="utf-8"?>
<p:tagLst xmlns:p="http://schemas.openxmlformats.org/presentationml/2006/main">
  <p:tag name="AS_UNIQUEID" val="1571"/>
</p:tagLst>
</file>

<file path=ppt/tags/tag448.xml><?xml version="1.0" encoding="utf-8"?>
<p:tagLst xmlns:p="http://schemas.openxmlformats.org/presentationml/2006/main">
  <p:tag name="AS_UNIQUEID" val="1572"/>
</p:tagLst>
</file>

<file path=ppt/tags/tag449.xml><?xml version="1.0" encoding="utf-8"?>
<p:tagLst xmlns:p="http://schemas.openxmlformats.org/presentationml/2006/main">
  <p:tag name="AS_UNIQUEID" val="1573"/>
</p:tagLst>
</file>

<file path=ppt/tags/tag45.xml><?xml version="1.0" encoding="utf-8"?>
<p:tagLst xmlns:p="http://schemas.openxmlformats.org/presentationml/2006/main">
  <p:tag name="AS_UNIQUEID" val="1183"/>
</p:tagLst>
</file>

<file path=ppt/tags/tag450.xml><?xml version="1.0" encoding="utf-8"?>
<p:tagLst xmlns:p="http://schemas.openxmlformats.org/presentationml/2006/main">
  <p:tag name="AS_UNIQUEID" val="1574"/>
</p:tagLst>
</file>

<file path=ppt/tags/tag451.xml><?xml version="1.0" encoding="utf-8"?>
<p:tagLst xmlns:p="http://schemas.openxmlformats.org/presentationml/2006/main">
  <p:tag name="AS_UNIQUEID" val="1575"/>
</p:tagLst>
</file>

<file path=ppt/tags/tag452.xml><?xml version="1.0" encoding="utf-8"?>
<p:tagLst xmlns:p="http://schemas.openxmlformats.org/presentationml/2006/main">
  <p:tag name="AS_UNIQUEID" val="1576"/>
</p:tagLst>
</file>

<file path=ppt/tags/tag453.xml><?xml version="1.0" encoding="utf-8"?>
<p:tagLst xmlns:p="http://schemas.openxmlformats.org/presentationml/2006/main">
  <p:tag name="AS_UNIQUEID" val="1577"/>
</p:tagLst>
</file>

<file path=ppt/tags/tag454.xml><?xml version="1.0" encoding="utf-8"?>
<p:tagLst xmlns:p="http://schemas.openxmlformats.org/presentationml/2006/main">
  <p:tag name="AS_UNIQUEID" val="1578"/>
</p:tagLst>
</file>

<file path=ppt/tags/tag455.xml><?xml version="1.0" encoding="utf-8"?>
<p:tagLst xmlns:p="http://schemas.openxmlformats.org/presentationml/2006/main">
  <p:tag name="AS_UNIQUEID" val="1579"/>
</p:tagLst>
</file>

<file path=ppt/tags/tag456.xml><?xml version="1.0" encoding="utf-8"?>
<p:tagLst xmlns:p="http://schemas.openxmlformats.org/presentationml/2006/main">
  <p:tag name="AS_UNIQUEID" val="1580"/>
</p:tagLst>
</file>

<file path=ppt/tags/tag457.xml><?xml version="1.0" encoding="utf-8"?>
<p:tagLst xmlns:p="http://schemas.openxmlformats.org/presentationml/2006/main">
  <p:tag name="AS_UNIQUEID" val="1581"/>
</p:tagLst>
</file>

<file path=ppt/tags/tag458.xml><?xml version="1.0" encoding="utf-8"?>
<p:tagLst xmlns:p="http://schemas.openxmlformats.org/presentationml/2006/main">
  <p:tag name="AS_UNIQUEID" val="1582"/>
</p:tagLst>
</file>

<file path=ppt/tags/tag459.xml><?xml version="1.0" encoding="utf-8"?>
<p:tagLst xmlns:p="http://schemas.openxmlformats.org/presentationml/2006/main">
  <p:tag name="AS_UNIQUEID" val="1583"/>
</p:tagLst>
</file>

<file path=ppt/tags/tag46.xml><?xml version="1.0" encoding="utf-8"?>
<p:tagLst xmlns:p="http://schemas.openxmlformats.org/presentationml/2006/main">
  <p:tag name="AS_UNIQUEID" val="1184"/>
</p:tagLst>
</file>

<file path=ppt/tags/tag460.xml><?xml version="1.0" encoding="utf-8"?>
<p:tagLst xmlns:p="http://schemas.openxmlformats.org/presentationml/2006/main">
  <p:tag name="AS_UNIQUEID" val="1584"/>
</p:tagLst>
</file>

<file path=ppt/tags/tag461.xml><?xml version="1.0" encoding="utf-8"?>
<p:tagLst xmlns:p="http://schemas.openxmlformats.org/presentationml/2006/main">
  <p:tag name="AS_UNIQUEID" val="1585"/>
</p:tagLst>
</file>

<file path=ppt/tags/tag462.xml><?xml version="1.0" encoding="utf-8"?>
<p:tagLst xmlns:p="http://schemas.openxmlformats.org/presentationml/2006/main">
  <p:tag name="AS_UNIQUEID" val="1586"/>
</p:tagLst>
</file>

<file path=ppt/tags/tag463.xml><?xml version="1.0" encoding="utf-8"?>
<p:tagLst xmlns:p="http://schemas.openxmlformats.org/presentationml/2006/main">
  <p:tag name="AS_UNIQUEID" val="1587"/>
</p:tagLst>
</file>

<file path=ppt/tags/tag464.xml><?xml version="1.0" encoding="utf-8"?>
<p:tagLst xmlns:p="http://schemas.openxmlformats.org/presentationml/2006/main">
  <p:tag name="AS_UNIQUEID" val="1588"/>
</p:tagLst>
</file>

<file path=ppt/tags/tag465.xml><?xml version="1.0" encoding="utf-8"?>
<p:tagLst xmlns:p="http://schemas.openxmlformats.org/presentationml/2006/main">
  <p:tag name="AS_UNIQUEID" val="1589"/>
</p:tagLst>
</file>

<file path=ppt/tags/tag466.xml><?xml version="1.0" encoding="utf-8"?>
<p:tagLst xmlns:p="http://schemas.openxmlformats.org/presentationml/2006/main">
  <p:tag name="AS_UNIQUEID" val="1590"/>
</p:tagLst>
</file>

<file path=ppt/tags/tag467.xml><?xml version="1.0" encoding="utf-8"?>
<p:tagLst xmlns:p="http://schemas.openxmlformats.org/presentationml/2006/main">
  <p:tag name="AS_UNIQUEID" val="1591"/>
</p:tagLst>
</file>

<file path=ppt/tags/tag468.xml><?xml version="1.0" encoding="utf-8"?>
<p:tagLst xmlns:p="http://schemas.openxmlformats.org/presentationml/2006/main">
  <p:tag name="AS_UNIQUEID" val="1592"/>
</p:tagLst>
</file>

<file path=ppt/tags/tag469.xml><?xml version="1.0" encoding="utf-8"?>
<p:tagLst xmlns:p="http://schemas.openxmlformats.org/presentationml/2006/main">
  <p:tag name="AS_UNIQUEID" val="1593"/>
</p:tagLst>
</file>

<file path=ppt/tags/tag47.xml><?xml version="1.0" encoding="utf-8"?>
<p:tagLst xmlns:p="http://schemas.openxmlformats.org/presentationml/2006/main">
  <p:tag name="AS_UNIQUEID" val="1185"/>
</p:tagLst>
</file>

<file path=ppt/tags/tag470.xml><?xml version="1.0" encoding="utf-8"?>
<p:tagLst xmlns:p="http://schemas.openxmlformats.org/presentationml/2006/main">
  <p:tag name="AS_UNIQUEID" val="1594"/>
</p:tagLst>
</file>

<file path=ppt/tags/tag471.xml><?xml version="1.0" encoding="utf-8"?>
<p:tagLst xmlns:p="http://schemas.openxmlformats.org/presentationml/2006/main">
  <p:tag name="AS_UNIQUEID" val="1595"/>
</p:tagLst>
</file>

<file path=ppt/tags/tag472.xml><?xml version="1.0" encoding="utf-8"?>
<p:tagLst xmlns:p="http://schemas.openxmlformats.org/presentationml/2006/main">
  <p:tag name="AS_UNIQUEID" val="1596"/>
</p:tagLst>
</file>

<file path=ppt/tags/tag473.xml><?xml version="1.0" encoding="utf-8"?>
<p:tagLst xmlns:p="http://schemas.openxmlformats.org/presentationml/2006/main">
  <p:tag name="AS_UNIQUEID" val="1597"/>
</p:tagLst>
</file>

<file path=ppt/tags/tag474.xml><?xml version="1.0" encoding="utf-8"?>
<p:tagLst xmlns:p="http://schemas.openxmlformats.org/presentationml/2006/main">
  <p:tag name="AS_UNIQUEID" val="1598"/>
</p:tagLst>
</file>

<file path=ppt/tags/tag475.xml><?xml version="1.0" encoding="utf-8"?>
<p:tagLst xmlns:p="http://schemas.openxmlformats.org/presentationml/2006/main">
  <p:tag name="AS_UNIQUEID" val="1599"/>
</p:tagLst>
</file>

<file path=ppt/tags/tag476.xml><?xml version="1.0" encoding="utf-8"?>
<p:tagLst xmlns:p="http://schemas.openxmlformats.org/presentationml/2006/main">
  <p:tag name="AS_UNIQUEID" val="1600"/>
</p:tagLst>
</file>

<file path=ppt/tags/tag477.xml><?xml version="1.0" encoding="utf-8"?>
<p:tagLst xmlns:p="http://schemas.openxmlformats.org/presentationml/2006/main">
  <p:tag name="AS_UNIQUEID" val="1601"/>
</p:tagLst>
</file>

<file path=ppt/tags/tag478.xml><?xml version="1.0" encoding="utf-8"?>
<p:tagLst xmlns:p="http://schemas.openxmlformats.org/presentationml/2006/main">
  <p:tag name="AS_UNIQUEID" val="1602"/>
</p:tagLst>
</file>

<file path=ppt/tags/tag479.xml><?xml version="1.0" encoding="utf-8"?>
<p:tagLst xmlns:p="http://schemas.openxmlformats.org/presentationml/2006/main">
  <p:tag name="AS_UNIQUEID" val="1603"/>
</p:tagLst>
</file>

<file path=ppt/tags/tag48.xml><?xml version="1.0" encoding="utf-8"?>
<p:tagLst xmlns:p="http://schemas.openxmlformats.org/presentationml/2006/main">
  <p:tag name="AS_UNIQUEID" val="1186"/>
</p:tagLst>
</file>

<file path=ppt/tags/tag480.xml><?xml version="1.0" encoding="utf-8"?>
<p:tagLst xmlns:p="http://schemas.openxmlformats.org/presentationml/2006/main">
  <p:tag name="AS_UNIQUEID" val="1604"/>
</p:tagLst>
</file>

<file path=ppt/tags/tag481.xml><?xml version="1.0" encoding="utf-8"?>
<p:tagLst xmlns:p="http://schemas.openxmlformats.org/presentationml/2006/main">
  <p:tag name="AS_UNIQUEID" val="1605"/>
</p:tagLst>
</file>

<file path=ppt/tags/tag482.xml><?xml version="1.0" encoding="utf-8"?>
<p:tagLst xmlns:p="http://schemas.openxmlformats.org/presentationml/2006/main">
  <p:tag name="AS_UNIQUEID" val="1606"/>
</p:tagLst>
</file>

<file path=ppt/tags/tag483.xml><?xml version="1.0" encoding="utf-8"?>
<p:tagLst xmlns:p="http://schemas.openxmlformats.org/presentationml/2006/main">
  <p:tag name="AS_UNIQUEID" val="1607"/>
</p:tagLst>
</file>

<file path=ppt/tags/tag484.xml><?xml version="1.0" encoding="utf-8"?>
<p:tagLst xmlns:p="http://schemas.openxmlformats.org/presentationml/2006/main">
  <p:tag name="AS_UNIQUEID" val="1608"/>
</p:tagLst>
</file>

<file path=ppt/tags/tag485.xml><?xml version="1.0" encoding="utf-8"?>
<p:tagLst xmlns:p="http://schemas.openxmlformats.org/presentationml/2006/main">
  <p:tag name="AS_UNIQUEID" val="1609"/>
</p:tagLst>
</file>

<file path=ppt/tags/tag486.xml><?xml version="1.0" encoding="utf-8"?>
<p:tagLst xmlns:p="http://schemas.openxmlformats.org/presentationml/2006/main">
  <p:tag name="AS_UNIQUEID" val="1610"/>
</p:tagLst>
</file>

<file path=ppt/tags/tag487.xml><?xml version="1.0" encoding="utf-8"?>
<p:tagLst xmlns:p="http://schemas.openxmlformats.org/presentationml/2006/main">
  <p:tag name="AS_OS" val="Unix 3.10 unknown"/>
  <p:tag name="AS_RELEASE_DATE" val="2020.11.30"/>
  <p:tag name="AS_TITLE" val="Aspose.Slides for Java"/>
  <p:tag name="AS_VERSION" val="20.11"/>
</p:tagLst>
</file>

<file path=ppt/tags/tag49.xml><?xml version="1.0" encoding="utf-8"?>
<p:tagLst xmlns:p="http://schemas.openxmlformats.org/presentationml/2006/main">
  <p:tag name="AS_UNIQUEID" val="1187"/>
</p:tagLst>
</file>

<file path=ppt/tags/tag5.xml><?xml version="1.0" encoding="utf-8"?>
<p:tagLst xmlns:p="http://schemas.openxmlformats.org/presentationml/2006/main">
  <p:tag name="AS_UNIQUEID" val="1143"/>
</p:tagLst>
</file>

<file path=ppt/tags/tag50.xml><?xml version="1.0" encoding="utf-8"?>
<p:tagLst xmlns:p="http://schemas.openxmlformats.org/presentationml/2006/main">
  <p:tag name="AS_UNIQUEID" val="1188"/>
</p:tagLst>
</file>

<file path=ppt/tags/tag51.xml><?xml version="1.0" encoding="utf-8"?>
<p:tagLst xmlns:p="http://schemas.openxmlformats.org/presentationml/2006/main">
  <p:tag name="AS_UNIQUEID" val="1189"/>
</p:tagLst>
</file>

<file path=ppt/tags/tag52.xml><?xml version="1.0" encoding="utf-8"?>
<p:tagLst xmlns:p="http://schemas.openxmlformats.org/presentationml/2006/main">
  <p:tag name="AS_UNIQUEID" val="1190"/>
</p:tagLst>
</file>

<file path=ppt/tags/tag53.xml><?xml version="1.0" encoding="utf-8"?>
<p:tagLst xmlns:p="http://schemas.openxmlformats.org/presentationml/2006/main">
  <p:tag name="AS_UNIQUEID" val="1191"/>
</p:tagLst>
</file>

<file path=ppt/tags/tag54.xml><?xml version="1.0" encoding="utf-8"?>
<p:tagLst xmlns:p="http://schemas.openxmlformats.org/presentationml/2006/main">
  <p:tag name="AS_UNIQUEID" val="1192"/>
</p:tagLst>
</file>

<file path=ppt/tags/tag55.xml><?xml version="1.0" encoding="utf-8"?>
<p:tagLst xmlns:p="http://schemas.openxmlformats.org/presentationml/2006/main">
  <p:tag name="AS_UNIQUEID" val="1193"/>
</p:tagLst>
</file>

<file path=ppt/tags/tag56.xml><?xml version="1.0" encoding="utf-8"?>
<p:tagLst xmlns:p="http://schemas.openxmlformats.org/presentationml/2006/main">
  <p:tag name="AS_UNIQUEID" val="1194"/>
</p:tagLst>
</file>

<file path=ppt/tags/tag57.xml><?xml version="1.0" encoding="utf-8"?>
<p:tagLst xmlns:p="http://schemas.openxmlformats.org/presentationml/2006/main">
  <p:tag name="AS_UNIQUEID" val="1195"/>
</p:tagLst>
</file>

<file path=ppt/tags/tag58.xml><?xml version="1.0" encoding="utf-8"?>
<p:tagLst xmlns:p="http://schemas.openxmlformats.org/presentationml/2006/main">
  <p:tag name="AS_UNIQUEID" val="1196"/>
</p:tagLst>
</file>

<file path=ppt/tags/tag59.xml><?xml version="1.0" encoding="utf-8"?>
<p:tagLst xmlns:p="http://schemas.openxmlformats.org/presentationml/2006/main">
  <p:tag name="AS_UNIQUEID" val="1197"/>
</p:tagLst>
</file>

<file path=ppt/tags/tag6.xml><?xml version="1.0" encoding="utf-8"?>
<p:tagLst xmlns:p="http://schemas.openxmlformats.org/presentationml/2006/main">
  <p:tag name="AS_UNIQUEID" val="1144"/>
</p:tagLst>
</file>

<file path=ppt/tags/tag60.xml><?xml version="1.0" encoding="utf-8"?>
<p:tagLst xmlns:p="http://schemas.openxmlformats.org/presentationml/2006/main">
  <p:tag name="AS_UNIQUEID" val="1198"/>
</p:tagLst>
</file>

<file path=ppt/tags/tag61.xml><?xml version="1.0" encoding="utf-8"?>
<p:tagLst xmlns:p="http://schemas.openxmlformats.org/presentationml/2006/main">
  <p:tag name="AS_UNIQUEID" val="1199"/>
</p:tagLst>
</file>

<file path=ppt/tags/tag62.xml><?xml version="1.0" encoding="utf-8"?>
<p:tagLst xmlns:p="http://schemas.openxmlformats.org/presentationml/2006/main">
  <p:tag name="AS_UNIQUEID" val="1200"/>
</p:tagLst>
</file>

<file path=ppt/tags/tag63.xml><?xml version="1.0" encoding="utf-8"?>
<p:tagLst xmlns:p="http://schemas.openxmlformats.org/presentationml/2006/main">
  <p:tag name="AS_UNIQUEID" val="1201"/>
</p:tagLst>
</file>

<file path=ppt/tags/tag64.xml><?xml version="1.0" encoding="utf-8"?>
<p:tagLst xmlns:p="http://schemas.openxmlformats.org/presentationml/2006/main">
  <p:tag name="AS_UNIQUEID" val="1202"/>
</p:tagLst>
</file>

<file path=ppt/tags/tag65.xml><?xml version="1.0" encoding="utf-8"?>
<p:tagLst xmlns:p="http://schemas.openxmlformats.org/presentationml/2006/main">
  <p:tag name="AS_UNIQUEID" val="1203"/>
</p:tagLst>
</file>

<file path=ppt/tags/tag66.xml><?xml version="1.0" encoding="utf-8"?>
<p:tagLst xmlns:p="http://schemas.openxmlformats.org/presentationml/2006/main">
  <p:tag name="AS_UNIQUEID" val="1204"/>
</p:tagLst>
</file>

<file path=ppt/tags/tag67.xml><?xml version="1.0" encoding="utf-8"?>
<p:tagLst xmlns:p="http://schemas.openxmlformats.org/presentationml/2006/main">
  <p:tag name="AS_UNIQUEID" val="1205"/>
</p:tagLst>
</file>

<file path=ppt/tags/tag68.xml><?xml version="1.0" encoding="utf-8"?>
<p:tagLst xmlns:p="http://schemas.openxmlformats.org/presentationml/2006/main">
  <p:tag name="AS_UNIQUEID" val="1206"/>
</p:tagLst>
</file>

<file path=ppt/tags/tag69.xml><?xml version="1.0" encoding="utf-8"?>
<p:tagLst xmlns:p="http://schemas.openxmlformats.org/presentationml/2006/main">
  <p:tag name="AS_UNIQUEID" val="1207"/>
</p:tagLst>
</file>

<file path=ppt/tags/tag7.xml><?xml version="1.0" encoding="utf-8"?>
<p:tagLst xmlns:p="http://schemas.openxmlformats.org/presentationml/2006/main">
  <p:tag name="AS_UNIQUEID" val="1145"/>
</p:tagLst>
</file>

<file path=ppt/tags/tag70.xml><?xml version="1.0" encoding="utf-8"?>
<p:tagLst xmlns:p="http://schemas.openxmlformats.org/presentationml/2006/main">
  <p:tag name="AS_UNIQUEID" val="1208"/>
</p:tagLst>
</file>

<file path=ppt/tags/tag71.xml><?xml version="1.0" encoding="utf-8"?>
<p:tagLst xmlns:p="http://schemas.openxmlformats.org/presentationml/2006/main">
  <p:tag name="AS_UNIQUEID" val="1209"/>
</p:tagLst>
</file>

<file path=ppt/tags/tag72.xml><?xml version="1.0" encoding="utf-8"?>
<p:tagLst xmlns:p="http://schemas.openxmlformats.org/presentationml/2006/main">
  <p:tag name="AS_UNIQUEID" val="1210"/>
</p:tagLst>
</file>

<file path=ppt/tags/tag73.xml><?xml version="1.0" encoding="utf-8"?>
<p:tagLst xmlns:p="http://schemas.openxmlformats.org/presentationml/2006/main">
  <p:tag name="AS_UNIQUEID" val="1211"/>
</p:tagLst>
</file>

<file path=ppt/tags/tag74.xml><?xml version="1.0" encoding="utf-8"?>
<p:tagLst xmlns:p="http://schemas.openxmlformats.org/presentationml/2006/main">
  <p:tag name="AS_UNIQUEID" val="1212"/>
</p:tagLst>
</file>

<file path=ppt/tags/tag75.xml><?xml version="1.0" encoding="utf-8"?>
<p:tagLst xmlns:p="http://schemas.openxmlformats.org/presentationml/2006/main">
  <p:tag name="AS_UNIQUEID" val="1213"/>
</p:tagLst>
</file>

<file path=ppt/tags/tag76.xml><?xml version="1.0" encoding="utf-8"?>
<p:tagLst xmlns:p="http://schemas.openxmlformats.org/presentationml/2006/main">
  <p:tag name="AS_UNIQUEID" val="1214"/>
</p:tagLst>
</file>

<file path=ppt/tags/tag77.xml><?xml version="1.0" encoding="utf-8"?>
<p:tagLst xmlns:p="http://schemas.openxmlformats.org/presentationml/2006/main">
  <p:tag name="AS_UNIQUEID" val="1215"/>
</p:tagLst>
</file>

<file path=ppt/tags/tag78.xml><?xml version="1.0" encoding="utf-8"?>
<p:tagLst xmlns:p="http://schemas.openxmlformats.org/presentationml/2006/main">
  <p:tag name="AS_UNIQUEID" val="1216"/>
</p:tagLst>
</file>

<file path=ppt/tags/tag79.xml><?xml version="1.0" encoding="utf-8"?>
<p:tagLst xmlns:p="http://schemas.openxmlformats.org/presentationml/2006/main">
  <p:tag name="AS_UNIQUEID" val="1217"/>
</p:tagLst>
</file>

<file path=ppt/tags/tag8.xml><?xml version="1.0" encoding="utf-8"?>
<p:tagLst xmlns:p="http://schemas.openxmlformats.org/presentationml/2006/main">
  <p:tag name="AS_UNIQUEID" val="1146"/>
</p:tagLst>
</file>

<file path=ppt/tags/tag80.xml><?xml version="1.0" encoding="utf-8"?>
<p:tagLst xmlns:p="http://schemas.openxmlformats.org/presentationml/2006/main">
  <p:tag name="AS_UNIQUEID" val="1218"/>
</p:tagLst>
</file>

<file path=ppt/tags/tag81.xml><?xml version="1.0" encoding="utf-8"?>
<p:tagLst xmlns:p="http://schemas.openxmlformats.org/presentationml/2006/main">
  <p:tag name="AS_UNIQUEID" val="1219"/>
</p:tagLst>
</file>

<file path=ppt/tags/tag82.xml><?xml version="1.0" encoding="utf-8"?>
<p:tagLst xmlns:p="http://schemas.openxmlformats.org/presentationml/2006/main">
  <p:tag name="AS_UNIQUEID" val="1220"/>
</p:tagLst>
</file>

<file path=ppt/tags/tag83.xml><?xml version="1.0" encoding="utf-8"?>
<p:tagLst xmlns:p="http://schemas.openxmlformats.org/presentationml/2006/main">
  <p:tag name="AS_UNIQUEID" val="1221"/>
</p:tagLst>
</file>

<file path=ppt/tags/tag84.xml><?xml version="1.0" encoding="utf-8"?>
<p:tagLst xmlns:p="http://schemas.openxmlformats.org/presentationml/2006/main">
  <p:tag name="AS_UNIQUEID" val="1222"/>
</p:tagLst>
</file>

<file path=ppt/tags/tag85.xml><?xml version="1.0" encoding="utf-8"?>
<p:tagLst xmlns:p="http://schemas.openxmlformats.org/presentationml/2006/main">
  <p:tag name="AS_UNIQUEID" val="1223"/>
</p:tagLst>
</file>

<file path=ppt/tags/tag86.xml><?xml version="1.0" encoding="utf-8"?>
<p:tagLst xmlns:p="http://schemas.openxmlformats.org/presentationml/2006/main">
  <p:tag name="AS_UNIQUEID" val="609"/>
</p:tagLst>
</file>

<file path=ppt/tags/tag87.xml><?xml version="1.0" encoding="utf-8"?>
<p:tagLst xmlns:p="http://schemas.openxmlformats.org/presentationml/2006/main">
  <p:tag name="AS_UNIQUEID" val="611"/>
</p:tagLst>
</file>

<file path=ppt/tags/tag88.xml><?xml version="1.0" encoding="utf-8"?>
<p:tagLst xmlns:p="http://schemas.openxmlformats.org/presentationml/2006/main">
  <p:tag name="AS_UNIQUEID" val="612"/>
</p:tagLst>
</file>

<file path=ppt/tags/tag89.xml><?xml version="1.0" encoding="utf-8"?>
<p:tagLst xmlns:p="http://schemas.openxmlformats.org/presentationml/2006/main">
  <p:tag name="AS_UNIQUEID" val="1224"/>
</p:tagLst>
</file>

<file path=ppt/tags/tag9.xml><?xml version="1.0" encoding="utf-8"?>
<p:tagLst xmlns:p="http://schemas.openxmlformats.org/presentationml/2006/main">
  <p:tag name="AS_UNIQUEID" val="1147"/>
</p:tagLst>
</file>

<file path=ppt/tags/tag90.xml><?xml version="1.0" encoding="utf-8"?>
<p:tagLst xmlns:p="http://schemas.openxmlformats.org/presentationml/2006/main">
  <p:tag name="AS_UNIQUEID" val="1225"/>
</p:tagLst>
</file>

<file path=ppt/tags/tag91.xml><?xml version="1.0" encoding="utf-8"?>
<p:tagLst xmlns:p="http://schemas.openxmlformats.org/presentationml/2006/main">
  <p:tag name="AS_UNIQUEID" val="1226"/>
</p:tagLst>
</file>

<file path=ppt/tags/tag92.xml><?xml version="1.0" encoding="utf-8"?>
<p:tagLst xmlns:p="http://schemas.openxmlformats.org/presentationml/2006/main">
  <p:tag name="AS_UNIQUEID" val="1227"/>
</p:tagLst>
</file>

<file path=ppt/tags/tag93.xml><?xml version="1.0" encoding="utf-8"?>
<p:tagLst xmlns:p="http://schemas.openxmlformats.org/presentationml/2006/main">
  <p:tag name="AS_UNIQUEID" val="1228"/>
</p:tagLst>
</file>

<file path=ppt/tags/tag94.xml><?xml version="1.0" encoding="utf-8"?>
<p:tagLst xmlns:p="http://schemas.openxmlformats.org/presentationml/2006/main">
  <p:tag name="AS_UNIQUEID" val="1229"/>
</p:tagLst>
</file>

<file path=ppt/tags/tag95.xml><?xml version="1.0" encoding="utf-8"?>
<p:tagLst xmlns:p="http://schemas.openxmlformats.org/presentationml/2006/main">
  <p:tag name="AS_UNIQUEID" val="1230"/>
</p:tagLst>
</file>

<file path=ppt/tags/tag96.xml><?xml version="1.0" encoding="utf-8"?>
<p:tagLst xmlns:p="http://schemas.openxmlformats.org/presentationml/2006/main">
  <p:tag name="AS_UNIQUEID" val="1231"/>
</p:tagLst>
</file>

<file path=ppt/tags/tag97.xml><?xml version="1.0" encoding="utf-8"?>
<p:tagLst xmlns:p="http://schemas.openxmlformats.org/presentationml/2006/main">
  <p:tag name="AS_UNIQUEID" val="1232"/>
</p:tagLst>
</file>

<file path=ppt/tags/tag98.xml><?xml version="1.0" encoding="utf-8"?>
<p:tagLst xmlns:p="http://schemas.openxmlformats.org/presentationml/2006/main">
  <p:tag name="AS_UNIQUEID" val="1233"/>
</p:tagLst>
</file>

<file path=ppt/tags/tag99.xml><?xml version="1.0" encoding="utf-8"?>
<p:tagLst xmlns:p="http://schemas.openxmlformats.org/presentationml/2006/main">
  <p:tag name="AS_UNIQUEID" val="1234"/>
</p:tagLst>
</file>

<file path=ppt/theme/theme1.xml><?xml version="1.0" encoding="utf-8"?>
<a:theme xmlns:r="http://schemas.openxmlformats.org/officeDocument/2006/relationships" xmlns:a="http://schemas.openxmlformats.org/drawingml/2006/main" name="第一PPT，www.1ppt.com">
  <a:themeElements>
    <a:clrScheme name="自定义 3">
      <a:dk1>
        <a:sysClr val="windowText" lastClr="000000"/>
      </a:dk1>
      <a:lt1>
        <a:sysClr val="window" lastClr="FFFFFF"/>
      </a:lt1>
      <a:dk2>
        <a:srgbClr val="BE0000"/>
      </a:dk2>
      <a:lt2>
        <a:srgbClr val="E7E6E6"/>
      </a:lt2>
      <a:accent1>
        <a:srgbClr val="BE0000"/>
      </a:accent1>
      <a:accent2>
        <a:srgbClr val="ED7D31"/>
      </a:accent2>
      <a:accent3>
        <a:srgbClr val="D20000"/>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315</Paragraphs>
  <Slides>48</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48</vt:i4>
      </vt:variant>
    </vt:vector>
  </HeadingPairs>
  <TitlesOfParts>
    <vt:vector baseType="lpstr" size="58">
      <vt:lpstr>Arial</vt:lpstr>
      <vt:lpstr>Calibri Light</vt:lpstr>
      <vt:lpstr>Calibri</vt:lpstr>
      <vt:lpstr>微软雅黑</vt:lpstr>
      <vt:lpstr>黑体</vt:lpstr>
      <vt:lpstr>等线</vt:lpstr>
      <vt:lpstr>Times New Roman</vt:lpstr>
      <vt:lpstr>宋体</vt:lpstr>
      <vt:lpstr>hakuyoxingshu7000</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2022-02-17T17:14:35.859</cp:lastPrinted>
  <dcterms:created xsi:type="dcterms:W3CDTF">2022-02-17T17:14:35Z</dcterms:created>
  <dcterms:modified xsi:type="dcterms:W3CDTF">2022-02-17T09:14:38Z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