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emf" ContentType="image/x-emf"/>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256" r:id="rId3"/>
    <p:sldId id="366" r:id="rId4"/>
    <p:sldId id="367" r:id="rId5"/>
    <p:sldId id="371" r:id="rId6"/>
    <p:sldId id="372" r:id="rId7"/>
    <p:sldId id="379" r:id="rId8"/>
    <p:sldId id="432" r:id="rId9"/>
    <p:sldId id="373" r:id="rId10"/>
    <p:sldId id="376" r:id="rId11"/>
    <p:sldId id="410" r:id="rId12"/>
    <p:sldId id="411" r:id="rId13"/>
    <p:sldId id="412" r:id="rId14"/>
    <p:sldId id="413" r:id="rId15"/>
    <p:sldId id="414" r:id="rId16"/>
    <p:sldId id="415" r:id="rId17"/>
    <p:sldId id="416" r:id="rId18"/>
    <p:sldId id="417" r:id="rId19"/>
    <p:sldId id="418" r:id="rId20"/>
    <p:sldId id="420" r:id="rId21"/>
    <p:sldId id="421" r:id="rId22"/>
    <p:sldId id="419" r:id="rId23"/>
    <p:sldId id="422" r:id="rId24"/>
    <p:sldId id="423" r:id="rId25"/>
    <p:sldId id="424" r:id="rId26"/>
    <p:sldId id="425" r:id="rId27"/>
    <p:sldId id="426" r:id="rId28"/>
    <p:sldId id="427" r:id="rId29"/>
    <p:sldId id="428" r:id="rId30"/>
    <p:sldId id="429" r:id="rId31"/>
    <p:sldId id="430" r:id="rId32"/>
    <p:sldId id="409" r:id="rId33"/>
    <p:sldId id="433" r:id="rId34"/>
    <p:sldId id="434" r:id="rId35"/>
    <p:sldId id="435" r:id="rId36"/>
    <p:sldId id="436" r:id="rId37"/>
    <p:sldId id="437" r:id="rId38"/>
    <p:sldId id="438" r:id="rId39"/>
    <p:sldId id="439" r:id="rId40"/>
    <p:sldId id="440" r:id="rId41"/>
    <p:sldId id="441" r:id="rId42"/>
    <p:sldId id="442" r:id="rId43"/>
    <p:sldId id="443" r:id="rId44"/>
    <p:sldId id="444" r:id="rId45"/>
    <p:sldId id="445" r:id="rId46"/>
    <p:sldId id="286" r:id="rId47"/>
  </p:sldIdLst>
  <p:sldSz cx="12192000" cy="6858000"/>
  <p:notesSz cx="6858000" cy="9144000"/>
  <p:custDataLst>
    <p:tags r:id="rId4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398" autoAdjust="0"/>
    <p:restoredTop sz="94660"/>
  </p:normalViewPr>
  <p:slideViewPr>
    <p:cSldViewPr snapToGrid="0">
      <p:cViewPr varScale="1">
        <p:scale>
          <a:sx n="86" d="100"/>
          <a:sy n="86" d="100"/>
        </p:scale>
        <p:origin x="451" y="62"/>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tags" Target="tags/tag466.xml" /><Relationship Id="rId49" Type="http://schemas.openxmlformats.org/officeDocument/2006/relationships/presProps" Target="presProps.xml" /><Relationship Id="rId5" Type="http://schemas.openxmlformats.org/officeDocument/2006/relationships/slide" Target="slides/slide3.xml" /><Relationship Id="rId50" Type="http://schemas.openxmlformats.org/officeDocument/2006/relationships/viewProps" Target="viewProps.xml" /><Relationship Id="rId51" Type="http://schemas.openxmlformats.org/officeDocument/2006/relationships/theme" Target="theme/theme1.xml" /><Relationship Id="rId52"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76.xml" /><Relationship Id="rId2" Type="http://schemas.openxmlformats.org/officeDocument/2006/relationships/tags" Target="../tags/tag77.xml" /><Relationship Id="rId3" Type="http://schemas.openxmlformats.org/officeDocument/2006/relationships/tags" Target="../tags/tag78.xml" /><Relationship Id="rId4" Type="http://schemas.openxmlformats.org/officeDocument/2006/relationships/tags" Target="../tags/tag79.xml" /><Relationship Id="rId5" Type="http://schemas.openxmlformats.org/officeDocument/2006/relationships/tags" Target="../tags/tag80.xml" /><Relationship Id="rId6" Type="http://schemas.openxmlformats.org/officeDocument/2006/relationships/tags" Target="../tags/tag81.xml" /><Relationship Id="rId7" Type="http://schemas.openxmlformats.org/officeDocument/2006/relationships/tags" Target="../tags/tag82.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05623C4B-6336-4786-B85B-3533E0A34D1B}" type="datetimeFigureOut">
              <a:rPr lang="zh-CN" altLang="en-US" smtClean="0"/>
              <a:t>2021/12/30</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E147B8F3-F759-4CC3-AA8E-1CF1F188624D}" type="slidenum">
              <a:rPr lang="zh-CN" altLang="en-US" smtClean="0"/>
              <a:t>‹#›</a:t>
            </a:fld>
            <a:endParaRPr lang="zh-CN" altLang="en-US"/>
          </a:p>
        </p:txBody>
      </p:sp>
    </p:spTree>
    <p:extLst>
      <p:ext uri="{BB962C8B-B14F-4D97-AF65-F5344CB8AC3E}">
        <p14:creationId xmlns:p14="http://schemas.microsoft.com/office/powerpoint/2010/main" val="35692470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custDataLst>
              <p:tags r:id="rId4"/>
            </p:custDataLst>
          </p:nvPr>
        </p:nvSpPr>
        <p:spPr/>
        <p:txBody>
          <a:bodyPr/>
          <a:lstStyle/>
          <a:p>
            <a:fld id="{22516C88-1DBC-4A6F-B7E7-3EF051E8B715}" type="datetimeFigureOut">
              <a:rPr lang="zh-CN" altLang="en-US" smtClean="0"/>
              <a:t>2021/12/30</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3711237852"/>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22516C88-1DBC-4A6F-B7E7-3EF051E8B715}" type="datetimeFigureOut">
              <a:rPr lang="zh-CN" altLang="en-US" smtClean="0"/>
              <a:t>2021/12/30</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455252255"/>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22516C88-1DBC-4A6F-B7E7-3EF051E8B715}" type="datetimeFigureOut">
              <a:rPr lang="zh-CN" altLang="en-US" smtClean="0"/>
              <a:t>2021/12/30</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947111050"/>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22516C88-1DBC-4A6F-B7E7-3EF051E8B715}" type="datetimeFigureOut">
              <a:rPr lang="zh-CN" altLang="en-US" smtClean="0"/>
              <a:t>2021/12/30</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619240979"/>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4"/>
            </p:custDataLst>
          </p:nvPr>
        </p:nvSpPr>
        <p:spPr/>
        <p:txBody>
          <a:bodyPr/>
          <a:lstStyle/>
          <a:p>
            <a:fld id="{22516C88-1DBC-4A6F-B7E7-3EF051E8B715}" type="datetimeFigureOut">
              <a:rPr lang="zh-CN" altLang="en-US" smtClean="0"/>
              <a:t>2021/12/30</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251124205"/>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22516C88-1DBC-4A6F-B7E7-3EF051E8B715}" type="datetimeFigureOut">
              <a:rPr lang="zh-CN" altLang="en-US" smtClean="0"/>
              <a:t>2021/12/30</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3791555435"/>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7"/>
            </p:custDataLst>
          </p:nvPr>
        </p:nvSpPr>
        <p:spPr/>
        <p:txBody>
          <a:bodyPr/>
          <a:lstStyle/>
          <a:p>
            <a:fld id="{22516C88-1DBC-4A6F-B7E7-3EF051E8B715}" type="datetimeFigureOut">
              <a:rPr lang="zh-CN" altLang="en-US" smtClean="0"/>
              <a:t>2021/12/30</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557705827"/>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22516C88-1DBC-4A6F-B7E7-3EF051E8B715}" type="datetimeFigureOut">
              <a:rPr lang="zh-CN" altLang="en-US" smtClean="0"/>
              <a:t>2021/12/30</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759750969"/>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22516C88-1DBC-4A6F-B7E7-3EF051E8B715}" type="datetimeFigureOut">
              <a:rPr lang="zh-CN" altLang="en-US" smtClean="0"/>
              <a:t>2021/12/30</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4126227115"/>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22516C88-1DBC-4A6F-B7E7-3EF051E8B715}" type="datetimeFigureOut">
              <a:rPr lang="zh-CN" altLang="en-US" smtClean="0"/>
              <a:t>2021/12/30</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882176961"/>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22516C88-1DBC-4A6F-B7E7-3EF051E8B715}" type="datetimeFigureOut">
              <a:rPr lang="zh-CN" altLang="en-US" smtClean="0"/>
              <a:t>2021/12/30</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3088537982"/>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70.xml" /><Relationship Id="rId13" Type="http://schemas.openxmlformats.org/officeDocument/2006/relationships/tags" Target="../tags/tag71.xml" /><Relationship Id="rId14" Type="http://schemas.openxmlformats.org/officeDocument/2006/relationships/tags" Target="../tags/tag72.xml" /><Relationship Id="rId15" Type="http://schemas.openxmlformats.org/officeDocument/2006/relationships/tags" Target="../tags/tag73.xml" /><Relationship Id="rId16" Type="http://schemas.openxmlformats.org/officeDocument/2006/relationships/tags" Target="../tags/tag74.xml" /><Relationship Id="rId17" Type="http://schemas.openxmlformats.org/officeDocument/2006/relationships/tags" Target="../tags/tag75.xml" /><Relationship Id="rId18" Type="http://schemas.openxmlformats.org/officeDocument/2006/relationships/image" Target="../media/image1.jpeg"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8">
            <a:lum/>
          </a:blip>
          <a:stretch>
            <a:fillRect/>
          </a:stretch>
        </a:blipFill>
        <a:effectLst/>
      </p:bgPr>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516C88-1DBC-4A6F-B7E7-3EF051E8B715}" type="datetimeFigureOut">
              <a:rPr lang="zh-CN" altLang="en-US" smtClean="0"/>
              <a:t>2021/12/30</a:t>
            </a:fld>
            <a:endParaRPr lang="zh-CN" altLang="en-US"/>
          </a:p>
        </p:txBody>
      </p:sp>
      <p:sp>
        <p:nvSpPr>
          <p:cNvPr id="5" name="页脚占位符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11938369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89.xml" /><Relationship Id="rId11" Type="http://schemas.openxmlformats.org/officeDocument/2006/relationships/image" Target="../media/image4.jpeg" /><Relationship Id="rId2" Type="http://schemas.openxmlformats.org/officeDocument/2006/relationships/tags" Target="../tags/tag83.xml" /><Relationship Id="rId3" Type="http://schemas.openxmlformats.org/officeDocument/2006/relationships/tags" Target="../tags/tag84.xml" /><Relationship Id="rId4" Type="http://schemas.openxmlformats.org/officeDocument/2006/relationships/image" Target="../media/image2.png" /><Relationship Id="rId5" Type="http://schemas.openxmlformats.org/officeDocument/2006/relationships/tags" Target="../tags/tag85.xml" /><Relationship Id="rId6" Type="http://schemas.openxmlformats.org/officeDocument/2006/relationships/image" Target="../media/image3.png" /><Relationship Id="rId7" Type="http://schemas.openxmlformats.org/officeDocument/2006/relationships/tags" Target="../tags/tag86.xml" /><Relationship Id="rId8" Type="http://schemas.openxmlformats.org/officeDocument/2006/relationships/tags" Target="../tags/tag87.xml" /><Relationship Id="rId9" Type="http://schemas.openxmlformats.org/officeDocument/2006/relationships/tags" Target="../tags/tag88.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98.xml" /><Relationship Id="rId2" Type="http://schemas.openxmlformats.org/officeDocument/2006/relationships/tags" Target="../tags/tag191.xml" /><Relationship Id="rId3" Type="http://schemas.openxmlformats.org/officeDocument/2006/relationships/image" Target="../media/image8.png" /><Relationship Id="rId4" Type="http://schemas.openxmlformats.org/officeDocument/2006/relationships/tags" Target="../tags/tag192.xml" /><Relationship Id="rId5" Type="http://schemas.openxmlformats.org/officeDocument/2006/relationships/tags" Target="../tags/tag193.xml" /><Relationship Id="rId6" Type="http://schemas.openxmlformats.org/officeDocument/2006/relationships/tags" Target="../tags/tag194.xml" /><Relationship Id="rId7" Type="http://schemas.openxmlformats.org/officeDocument/2006/relationships/tags" Target="../tags/tag195.xml" /><Relationship Id="rId8" Type="http://schemas.openxmlformats.org/officeDocument/2006/relationships/tags" Target="../tags/tag196.xml" /><Relationship Id="rId9" Type="http://schemas.openxmlformats.org/officeDocument/2006/relationships/tags" Target="../tags/tag19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9.xml" /><Relationship Id="rId3" Type="http://schemas.openxmlformats.org/officeDocument/2006/relationships/image" Target="../media/image8.png" /><Relationship Id="rId4" Type="http://schemas.openxmlformats.org/officeDocument/2006/relationships/tags" Target="../tags/tag200.xml" /><Relationship Id="rId5" Type="http://schemas.openxmlformats.org/officeDocument/2006/relationships/tags" Target="../tags/tag201.xml" /><Relationship Id="rId6" Type="http://schemas.openxmlformats.org/officeDocument/2006/relationships/tags" Target="../tags/tag202.xml" /><Relationship Id="rId7" Type="http://schemas.openxmlformats.org/officeDocument/2006/relationships/tags" Target="../tags/tag203.xml" /><Relationship Id="rId8" Type="http://schemas.openxmlformats.org/officeDocument/2006/relationships/tags" Target="../tags/tag204.xml" /><Relationship Id="rId9" Type="http://schemas.openxmlformats.org/officeDocument/2006/relationships/tags" Target="../tags/tag205.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6.xml" /><Relationship Id="rId3" Type="http://schemas.openxmlformats.org/officeDocument/2006/relationships/image" Target="../media/image8.png" /><Relationship Id="rId4" Type="http://schemas.openxmlformats.org/officeDocument/2006/relationships/tags" Target="../tags/tag207.xml" /><Relationship Id="rId5" Type="http://schemas.openxmlformats.org/officeDocument/2006/relationships/tags" Target="../tags/tag208.xml" /><Relationship Id="rId6" Type="http://schemas.openxmlformats.org/officeDocument/2006/relationships/tags" Target="../tags/tag209.xml" /><Relationship Id="rId7" Type="http://schemas.openxmlformats.org/officeDocument/2006/relationships/tags" Target="../tags/tag210.xml" /><Relationship Id="rId8" Type="http://schemas.openxmlformats.org/officeDocument/2006/relationships/tags" Target="../tags/tag211.xml" /><Relationship Id="rId9" Type="http://schemas.openxmlformats.org/officeDocument/2006/relationships/tags" Target="../tags/tag21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3.xml" /><Relationship Id="rId3" Type="http://schemas.openxmlformats.org/officeDocument/2006/relationships/image" Target="../media/image8.png" /><Relationship Id="rId4" Type="http://schemas.openxmlformats.org/officeDocument/2006/relationships/tags" Target="../tags/tag214.xml" /><Relationship Id="rId5" Type="http://schemas.openxmlformats.org/officeDocument/2006/relationships/tags" Target="../tags/tag215.xml" /><Relationship Id="rId6" Type="http://schemas.openxmlformats.org/officeDocument/2006/relationships/tags" Target="../tags/tag216.xml" /><Relationship Id="rId7" Type="http://schemas.openxmlformats.org/officeDocument/2006/relationships/tags" Target="../tags/tag217.xml" /><Relationship Id="rId8" Type="http://schemas.openxmlformats.org/officeDocument/2006/relationships/tags" Target="../tags/tag218.xml" /><Relationship Id="rId9" Type="http://schemas.openxmlformats.org/officeDocument/2006/relationships/tags" Target="../tags/tag219.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0.xml" /><Relationship Id="rId3" Type="http://schemas.openxmlformats.org/officeDocument/2006/relationships/image" Target="../media/image8.png" /><Relationship Id="rId4" Type="http://schemas.openxmlformats.org/officeDocument/2006/relationships/tags" Target="../tags/tag221.xml" /><Relationship Id="rId5" Type="http://schemas.openxmlformats.org/officeDocument/2006/relationships/tags" Target="../tags/tag222.xml" /><Relationship Id="rId6" Type="http://schemas.openxmlformats.org/officeDocument/2006/relationships/tags" Target="../tags/tag223.xml" /><Relationship Id="rId7" Type="http://schemas.openxmlformats.org/officeDocument/2006/relationships/tags" Target="../tags/tag224.xml" /><Relationship Id="rId8" Type="http://schemas.openxmlformats.org/officeDocument/2006/relationships/tags" Target="../tags/tag225.xml" /><Relationship Id="rId9" Type="http://schemas.openxmlformats.org/officeDocument/2006/relationships/tags" Target="../tags/tag226.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7.xml" /><Relationship Id="rId3" Type="http://schemas.openxmlformats.org/officeDocument/2006/relationships/image" Target="../media/image8.png" /><Relationship Id="rId4" Type="http://schemas.openxmlformats.org/officeDocument/2006/relationships/tags" Target="../tags/tag228.xml" /><Relationship Id="rId5" Type="http://schemas.openxmlformats.org/officeDocument/2006/relationships/tags" Target="../tags/tag229.xml" /><Relationship Id="rId6" Type="http://schemas.openxmlformats.org/officeDocument/2006/relationships/tags" Target="../tags/tag230.xml" /><Relationship Id="rId7" Type="http://schemas.openxmlformats.org/officeDocument/2006/relationships/tags" Target="../tags/tag231.xml" /><Relationship Id="rId8" Type="http://schemas.openxmlformats.org/officeDocument/2006/relationships/tags" Target="../tags/tag232.xml" /><Relationship Id="rId9" Type="http://schemas.openxmlformats.org/officeDocument/2006/relationships/tags" Target="../tags/tag23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41.xml" /><Relationship Id="rId11" Type="http://schemas.openxmlformats.org/officeDocument/2006/relationships/image" Target="../media/image10.jpeg" /><Relationship Id="rId12" Type="http://schemas.openxmlformats.org/officeDocument/2006/relationships/tags" Target="../tags/tag242.xml" /><Relationship Id="rId13" Type="http://schemas.openxmlformats.org/officeDocument/2006/relationships/image" Target="../media/image11.jpeg" /><Relationship Id="rId14" Type="http://schemas.openxmlformats.org/officeDocument/2006/relationships/tags" Target="../tags/tag243.xml" /><Relationship Id="rId2" Type="http://schemas.openxmlformats.org/officeDocument/2006/relationships/tags" Target="../tags/tag234.xml" /><Relationship Id="rId3" Type="http://schemas.openxmlformats.org/officeDocument/2006/relationships/image" Target="../media/image8.png" /><Relationship Id="rId4" Type="http://schemas.openxmlformats.org/officeDocument/2006/relationships/tags" Target="../tags/tag235.xml" /><Relationship Id="rId5" Type="http://schemas.openxmlformats.org/officeDocument/2006/relationships/tags" Target="../tags/tag236.xml" /><Relationship Id="rId6" Type="http://schemas.openxmlformats.org/officeDocument/2006/relationships/tags" Target="../tags/tag237.xml" /><Relationship Id="rId7" Type="http://schemas.openxmlformats.org/officeDocument/2006/relationships/tags" Target="../tags/tag238.xml" /><Relationship Id="rId8" Type="http://schemas.openxmlformats.org/officeDocument/2006/relationships/tags" Target="../tags/tag239.xml" /><Relationship Id="rId9" Type="http://schemas.openxmlformats.org/officeDocument/2006/relationships/tags" Target="../tags/tag240.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4.xml" /><Relationship Id="rId3" Type="http://schemas.openxmlformats.org/officeDocument/2006/relationships/image" Target="../media/image8.png" /><Relationship Id="rId4" Type="http://schemas.openxmlformats.org/officeDocument/2006/relationships/tags" Target="../tags/tag245.xml" /><Relationship Id="rId5" Type="http://schemas.openxmlformats.org/officeDocument/2006/relationships/tags" Target="../tags/tag246.xml" /><Relationship Id="rId6" Type="http://schemas.openxmlformats.org/officeDocument/2006/relationships/tags" Target="../tags/tag247.xml" /><Relationship Id="rId7" Type="http://schemas.openxmlformats.org/officeDocument/2006/relationships/tags" Target="../tags/tag248.xml" /><Relationship Id="rId8" Type="http://schemas.openxmlformats.org/officeDocument/2006/relationships/tags" Target="../tags/tag249.xml" /><Relationship Id="rId9" Type="http://schemas.openxmlformats.org/officeDocument/2006/relationships/tags" Target="../tags/tag250.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12.emf" /><Relationship Id="rId11" Type="http://schemas.openxmlformats.org/officeDocument/2006/relationships/tags" Target="../tags/tag258.xml" /><Relationship Id="rId12" Type="http://schemas.openxmlformats.org/officeDocument/2006/relationships/tags" Target="../tags/tag259.xml" /><Relationship Id="rId2" Type="http://schemas.openxmlformats.org/officeDocument/2006/relationships/tags" Target="../tags/tag251.xml" /><Relationship Id="rId3" Type="http://schemas.openxmlformats.org/officeDocument/2006/relationships/image" Target="../media/image8.png" /><Relationship Id="rId4" Type="http://schemas.openxmlformats.org/officeDocument/2006/relationships/tags" Target="../tags/tag252.xml" /><Relationship Id="rId5" Type="http://schemas.openxmlformats.org/officeDocument/2006/relationships/tags" Target="../tags/tag253.xml" /><Relationship Id="rId6" Type="http://schemas.openxmlformats.org/officeDocument/2006/relationships/tags" Target="../tags/tag254.xml" /><Relationship Id="rId7" Type="http://schemas.openxmlformats.org/officeDocument/2006/relationships/tags" Target="../tags/tag255.xml" /><Relationship Id="rId8" Type="http://schemas.openxmlformats.org/officeDocument/2006/relationships/tags" Target="../tags/tag256.xml" /><Relationship Id="rId9" Type="http://schemas.openxmlformats.org/officeDocument/2006/relationships/tags" Target="../tags/tag25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60.xml" /><Relationship Id="rId3" Type="http://schemas.openxmlformats.org/officeDocument/2006/relationships/image" Target="../media/image8.png" /><Relationship Id="rId4" Type="http://schemas.openxmlformats.org/officeDocument/2006/relationships/tags" Target="../tags/tag261.xml" /><Relationship Id="rId5" Type="http://schemas.openxmlformats.org/officeDocument/2006/relationships/tags" Target="../tags/tag262.xml" /><Relationship Id="rId6" Type="http://schemas.openxmlformats.org/officeDocument/2006/relationships/tags" Target="../tags/tag263.xml" /><Relationship Id="rId7" Type="http://schemas.openxmlformats.org/officeDocument/2006/relationships/tags" Target="../tags/tag264.xml" /><Relationship Id="rId8" Type="http://schemas.openxmlformats.org/officeDocument/2006/relationships/tags" Target="../tags/tag265.xml" /><Relationship Id="rId9" Type="http://schemas.openxmlformats.org/officeDocument/2006/relationships/tags" Target="../tags/tag266.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95.xml" /><Relationship Id="rId11" Type="http://schemas.openxmlformats.org/officeDocument/2006/relationships/image" Target="../media/image2.png" /><Relationship Id="rId12" Type="http://schemas.openxmlformats.org/officeDocument/2006/relationships/tags" Target="../tags/tag96.xml" /><Relationship Id="rId13" Type="http://schemas.openxmlformats.org/officeDocument/2006/relationships/tags" Target="../tags/tag97.xml" /><Relationship Id="rId14" Type="http://schemas.openxmlformats.org/officeDocument/2006/relationships/tags" Target="../tags/tag98.xml" /><Relationship Id="rId15" Type="http://schemas.openxmlformats.org/officeDocument/2006/relationships/tags" Target="../tags/tag99.xml" /><Relationship Id="rId16" Type="http://schemas.openxmlformats.org/officeDocument/2006/relationships/tags" Target="../tags/tag100.xml" /><Relationship Id="rId17" Type="http://schemas.openxmlformats.org/officeDocument/2006/relationships/tags" Target="../tags/tag101.xml" /><Relationship Id="rId18" Type="http://schemas.openxmlformats.org/officeDocument/2006/relationships/tags" Target="../tags/tag102.xml" /><Relationship Id="rId19" Type="http://schemas.openxmlformats.org/officeDocument/2006/relationships/tags" Target="../tags/tag103.xml" /><Relationship Id="rId2" Type="http://schemas.openxmlformats.org/officeDocument/2006/relationships/tags" Target="../tags/tag90.xml" /><Relationship Id="rId20" Type="http://schemas.openxmlformats.org/officeDocument/2006/relationships/tags" Target="../tags/tag104.xml" /><Relationship Id="rId21" Type="http://schemas.openxmlformats.org/officeDocument/2006/relationships/tags" Target="../tags/tag105.xml" /><Relationship Id="rId22" Type="http://schemas.openxmlformats.org/officeDocument/2006/relationships/tags" Target="../tags/tag106.xml" /><Relationship Id="rId23" Type="http://schemas.openxmlformats.org/officeDocument/2006/relationships/tags" Target="../tags/tag107.xml" /><Relationship Id="rId24" Type="http://schemas.openxmlformats.org/officeDocument/2006/relationships/tags" Target="../tags/tag108.xml" /><Relationship Id="rId3" Type="http://schemas.openxmlformats.org/officeDocument/2006/relationships/tags" Target="../tags/tag91.xml" /><Relationship Id="rId4" Type="http://schemas.openxmlformats.org/officeDocument/2006/relationships/tags" Target="../tags/tag92.xml" /><Relationship Id="rId5" Type="http://schemas.openxmlformats.org/officeDocument/2006/relationships/tags" Target="../tags/tag93.xml" /><Relationship Id="rId6" Type="http://schemas.openxmlformats.org/officeDocument/2006/relationships/image" Target="../media/image5.png" /><Relationship Id="rId7" Type="http://schemas.microsoft.com/office/2007/relationships/hdphoto" Target="../media/image6.wdp" /><Relationship Id="rId8" Type="http://schemas.openxmlformats.org/officeDocument/2006/relationships/tags" Target="../tags/tag94.xml" /><Relationship Id="rId9" Type="http://schemas.openxmlformats.org/officeDocument/2006/relationships/image" Target="../media/image7.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67.xml" /><Relationship Id="rId3" Type="http://schemas.openxmlformats.org/officeDocument/2006/relationships/image" Target="../media/image8.png" /><Relationship Id="rId4" Type="http://schemas.openxmlformats.org/officeDocument/2006/relationships/tags" Target="../tags/tag268.xml" /><Relationship Id="rId5" Type="http://schemas.openxmlformats.org/officeDocument/2006/relationships/tags" Target="../tags/tag269.xml" /><Relationship Id="rId6" Type="http://schemas.openxmlformats.org/officeDocument/2006/relationships/tags" Target="../tags/tag270.xml" /><Relationship Id="rId7" Type="http://schemas.openxmlformats.org/officeDocument/2006/relationships/tags" Target="../tags/tag271.xml" /><Relationship Id="rId8" Type="http://schemas.openxmlformats.org/officeDocument/2006/relationships/tags" Target="../tags/tag272.xml" /><Relationship Id="rId9" Type="http://schemas.openxmlformats.org/officeDocument/2006/relationships/tags" Target="../tags/tag27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74.xml" /><Relationship Id="rId3" Type="http://schemas.openxmlformats.org/officeDocument/2006/relationships/image" Target="../media/image8.png" /><Relationship Id="rId4" Type="http://schemas.openxmlformats.org/officeDocument/2006/relationships/tags" Target="../tags/tag275.xml" /><Relationship Id="rId5" Type="http://schemas.openxmlformats.org/officeDocument/2006/relationships/tags" Target="../tags/tag276.xml" /><Relationship Id="rId6" Type="http://schemas.openxmlformats.org/officeDocument/2006/relationships/tags" Target="../tags/tag277.xml" /><Relationship Id="rId7" Type="http://schemas.openxmlformats.org/officeDocument/2006/relationships/tags" Target="../tags/tag278.xml" /><Relationship Id="rId8" Type="http://schemas.openxmlformats.org/officeDocument/2006/relationships/tags" Target="../tags/tag279.xml" /><Relationship Id="rId9" Type="http://schemas.openxmlformats.org/officeDocument/2006/relationships/tags" Target="../tags/tag280.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13.emf" /><Relationship Id="rId11" Type="http://schemas.openxmlformats.org/officeDocument/2006/relationships/tags" Target="../tags/tag288.xml" /><Relationship Id="rId12" Type="http://schemas.openxmlformats.org/officeDocument/2006/relationships/tags" Target="../tags/tag289.xml" /><Relationship Id="rId2" Type="http://schemas.openxmlformats.org/officeDocument/2006/relationships/tags" Target="../tags/tag281.xml" /><Relationship Id="rId3" Type="http://schemas.openxmlformats.org/officeDocument/2006/relationships/image" Target="../media/image8.png" /><Relationship Id="rId4" Type="http://schemas.openxmlformats.org/officeDocument/2006/relationships/tags" Target="../tags/tag282.xml" /><Relationship Id="rId5" Type="http://schemas.openxmlformats.org/officeDocument/2006/relationships/tags" Target="../tags/tag283.xml" /><Relationship Id="rId6" Type="http://schemas.openxmlformats.org/officeDocument/2006/relationships/tags" Target="../tags/tag284.xml" /><Relationship Id="rId7" Type="http://schemas.openxmlformats.org/officeDocument/2006/relationships/tags" Target="../tags/tag285.xml" /><Relationship Id="rId8" Type="http://schemas.openxmlformats.org/officeDocument/2006/relationships/tags" Target="../tags/tag286.xml" /><Relationship Id="rId9" Type="http://schemas.openxmlformats.org/officeDocument/2006/relationships/tags" Target="../tags/tag28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14.png" /><Relationship Id="rId11" Type="http://schemas.openxmlformats.org/officeDocument/2006/relationships/tags" Target="../tags/tag297.xml" /><Relationship Id="rId12" Type="http://schemas.openxmlformats.org/officeDocument/2006/relationships/tags" Target="../tags/tag298.xml" /><Relationship Id="rId2" Type="http://schemas.openxmlformats.org/officeDocument/2006/relationships/tags" Target="../tags/tag290.xml" /><Relationship Id="rId3" Type="http://schemas.openxmlformats.org/officeDocument/2006/relationships/image" Target="../media/image8.png" /><Relationship Id="rId4" Type="http://schemas.openxmlformats.org/officeDocument/2006/relationships/tags" Target="../tags/tag291.xml" /><Relationship Id="rId5" Type="http://schemas.openxmlformats.org/officeDocument/2006/relationships/tags" Target="../tags/tag292.xml" /><Relationship Id="rId6" Type="http://schemas.openxmlformats.org/officeDocument/2006/relationships/tags" Target="../tags/tag293.xml" /><Relationship Id="rId7" Type="http://schemas.openxmlformats.org/officeDocument/2006/relationships/tags" Target="../tags/tag294.xml" /><Relationship Id="rId8" Type="http://schemas.openxmlformats.org/officeDocument/2006/relationships/tags" Target="../tags/tag295.xml" /><Relationship Id="rId9" Type="http://schemas.openxmlformats.org/officeDocument/2006/relationships/tags" Target="../tags/tag296.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06.xml" /><Relationship Id="rId11" Type="http://schemas.openxmlformats.org/officeDocument/2006/relationships/tags" Target="../tags/tag307.xml" /><Relationship Id="rId2" Type="http://schemas.openxmlformats.org/officeDocument/2006/relationships/tags" Target="../tags/tag299.xml" /><Relationship Id="rId3" Type="http://schemas.openxmlformats.org/officeDocument/2006/relationships/image" Target="../media/image8.png" /><Relationship Id="rId4" Type="http://schemas.openxmlformats.org/officeDocument/2006/relationships/tags" Target="../tags/tag300.xml" /><Relationship Id="rId5" Type="http://schemas.openxmlformats.org/officeDocument/2006/relationships/tags" Target="../tags/tag301.xml" /><Relationship Id="rId6" Type="http://schemas.openxmlformats.org/officeDocument/2006/relationships/tags" Target="../tags/tag302.xml" /><Relationship Id="rId7" Type="http://schemas.openxmlformats.org/officeDocument/2006/relationships/tags" Target="../tags/tag303.xml" /><Relationship Id="rId8" Type="http://schemas.openxmlformats.org/officeDocument/2006/relationships/tags" Target="../tags/tag304.xml" /><Relationship Id="rId9" Type="http://schemas.openxmlformats.org/officeDocument/2006/relationships/tags" Target="../tags/tag305.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08.xml" /><Relationship Id="rId3" Type="http://schemas.openxmlformats.org/officeDocument/2006/relationships/image" Target="../media/image8.png" /><Relationship Id="rId4" Type="http://schemas.openxmlformats.org/officeDocument/2006/relationships/tags" Target="../tags/tag309.xml" /><Relationship Id="rId5" Type="http://schemas.openxmlformats.org/officeDocument/2006/relationships/tags" Target="../tags/tag310.xml" /><Relationship Id="rId6" Type="http://schemas.openxmlformats.org/officeDocument/2006/relationships/tags" Target="../tags/tag311.xml" /><Relationship Id="rId7" Type="http://schemas.openxmlformats.org/officeDocument/2006/relationships/tags" Target="../tags/tag312.xml" /><Relationship Id="rId8" Type="http://schemas.openxmlformats.org/officeDocument/2006/relationships/tags" Target="../tags/tag313.xml" /><Relationship Id="rId9" Type="http://schemas.openxmlformats.org/officeDocument/2006/relationships/tags" Target="../tags/tag31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15.xml" /><Relationship Id="rId3" Type="http://schemas.openxmlformats.org/officeDocument/2006/relationships/image" Target="../media/image8.png" /><Relationship Id="rId4" Type="http://schemas.openxmlformats.org/officeDocument/2006/relationships/tags" Target="../tags/tag316.xml" /><Relationship Id="rId5" Type="http://schemas.openxmlformats.org/officeDocument/2006/relationships/tags" Target="../tags/tag317.xml" /><Relationship Id="rId6" Type="http://schemas.openxmlformats.org/officeDocument/2006/relationships/tags" Target="../tags/tag318.xml" /><Relationship Id="rId7" Type="http://schemas.openxmlformats.org/officeDocument/2006/relationships/tags" Target="../tags/tag319.xml" /><Relationship Id="rId8" Type="http://schemas.openxmlformats.org/officeDocument/2006/relationships/tags" Target="../tags/tag320.xml" /><Relationship Id="rId9" Type="http://schemas.openxmlformats.org/officeDocument/2006/relationships/tags" Target="../tags/tag321.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2.xml" /><Relationship Id="rId3" Type="http://schemas.openxmlformats.org/officeDocument/2006/relationships/image" Target="../media/image8.png" /><Relationship Id="rId4" Type="http://schemas.openxmlformats.org/officeDocument/2006/relationships/tags" Target="../tags/tag323.xml" /><Relationship Id="rId5" Type="http://schemas.openxmlformats.org/officeDocument/2006/relationships/tags" Target="../tags/tag324.xml" /><Relationship Id="rId6" Type="http://schemas.openxmlformats.org/officeDocument/2006/relationships/tags" Target="../tags/tag325.xml" /><Relationship Id="rId7" Type="http://schemas.openxmlformats.org/officeDocument/2006/relationships/tags" Target="../tags/tag326.xml" /><Relationship Id="rId8" Type="http://schemas.openxmlformats.org/officeDocument/2006/relationships/tags" Target="../tags/tag327.xml" /><Relationship Id="rId9" Type="http://schemas.openxmlformats.org/officeDocument/2006/relationships/tags" Target="../tags/tag328.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9.xml" /><Relationship Id="rId3" Type="http://schemas.openxmlformats.org/officeDocument/2006/relationships/image" Target="../media/image8.png" /><Relationship Id="rId4" Type="http://schemas.openxmlformats.org/officeDocument/2006/relationships/tags" Target="../tags/tag330.xml" /><Relationship Id="rId5" Type="http://schemas.openxmlformats.org/officeDocument/2006/relationships/tags" Target="../tags/tag331.xml" /><Relationship Id="rId6" Type="http://schemas.openxmlformats.org/officeDocument/2006/relationships/tags" Target="../tags/tag332.xml" /><Relationship Id="rId7" Type="http://schemas.openxmlformats.org/officeDocument/2006/relationships/tags" Target="../tags/tag333.xml" /><Relationship Id="rId8" Type="http://schemas.openxmlformats.org/officeDocument/2006/relationships/tags" Target="../tags/tag334.xml" /><Relationship Id="rId9" Type="http://schemas.openxmlformats.org/officeDocument/2006/relationships/tags" Target="../tags/tag335.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36.xml" /><Relationship Id="rId3" Type="http://schemas.openxmlformats.org/officeDocument/2006/relationships/image" Target="../media/image8.png" /><Relationship Id="rId4" Type="http://schemas.openxmlformats.org/officeDocument/2006/relationships/tags" Target="../tags/tag337.xml" /><Relationship Id="rId5" Type="http://schemas.openxmlformats.org/officeDocument/2006/relationships/tags" Target="../tags/tag338.xml" /><Relationship Id="rId6" Type="http://schemas.openxmlformats.org/officeDocument/2006/relationships/tags" Target="../tags/tag339.xml" /><Relationship Id="rId7" Type="http://schemas.openxmlformats.org/officeDocument/2006/relationships/tags" Target="../tags/tag340.xml" /><Relationship Id="rId8" Type="http://schemas.openxmlformats.org/officeDocument/2006/relationships/tags" Target="../tags/tag341.xml" /><Relationship Id="rId9" Type="http://schemas.openxmlformats.org/officeDocument/2006/relationships/tags" Target="../tags/tag34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9.xml" /><Relationship Id="rId3" Type="http://schemas.openxmlformats.org/officeDocument/2006/relationships/image" Target="../media/image7.png" /><Relationship Id="rId4" Type="http://schemas.openxmlformats.org/officeDocument/2006/relationships/tags" Target="../tags/tag110.xml" /><Relationship Id="rId5" Type="http://schemas.openxmlformats.org/officeDocument/2006/relationships/tags" Target="../tags/tag111.xml" /><Relationship Id="rId6" Type="http://schemas.openxmlformats.org/officeDocument/2006/relationships/tags" Target="../tags/tag112.xml" /><Relationship Id="rId7" Type="http://schemas.openxmlformats.org/officeDocument/2006/relationships/tags" Target="../tags/tag113.xml" /><Relationship Id="rId8" Type="http://schemas.openxmlformats.org/officeDocument/2006/relationships/tags" Target="../tags/tag114.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50.xml" /><Relationship Id="rId2" Type="http://schemas.openxmlformats.org/officeDocument/2006/relationships/tags" Target="../tags/tag343.xml" /><Relationship Id="rId3" Type="http://schemas.openxmlformats.org/officeDocument/2006/relationships/image" Target="../media/image8.png" /><Relationship Id="rId4" Type="http://schemas.openxmlformats.org/officeDocument/2006/relationships/tags" Target="../tags/tag344.xml" /><Relationship Id="rId5" Type="http://schemas.openxmlformats.org/officeDocument/2006/relationships/tags" Target="../tags/tag345.xml" /><Relationship Id="rId6" Type="http://schemas.openxmlformats.org/officeDocument/2006/relationships/tags" Target="../tags/tag346.xml" /><Relationship Id="rId7" Type="http://schemas.openxmlformats.org/officeDocument/2006/relationships/tags" Target="../tags/tag347.xml" /><Relationship Id="rId8" Type="http://schemas.openxmlformats.org/officeDocument/2006/relationships/tags" Target="../tags/tag348.xml" /><Relationship Id="rId9" Type="http://schemas.openxmlformats.org/officeDocument/2006/relationships/tags" Target="../tags/tag349.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58.xml" /><Relationship Id="rId2" Type="http://schemas.openxmlformats.org/officeDocument/2006/relationships/tags" Target="../tags/tag351.xml" /><Relationship Id="rId3" Type="http://schemas.openxmlformats.org/officeDocument/2006/relationships/image" Target="../media/image8.png" /><Relationship Id="rId4" Type="http://schemas.openxmlformats.org/officeDocument/2006/relationships/tags" Target="../tags/tag352.xml" /><Relationship Id="rId5" Type="http://schemas.openxmlformats.org/officeDocument/2006/relationships/tags" Target="../tags/tag353.xml" /><Relationship Id="rId6" Type="http://schemas.openxmlformats.org/officeDocument/2006/relationships/tags" Target="../tags/tag354.xml" /><Relationship Id="rId7" Type="http://schemas.openxmlformats.org/officeDocument/2006/relationships/tags" Target="../tags/tag355.xml" /><Relationship Id="rId8" Type="http://schemas.openxmlformats.org/officeDocument/2006/relationships/tags" Target="../tags/tag356.xml" /><Relationship Id="rId9" Type="http://schemas.openxmlformats.org/officeDocument/2006/relationships/tags" Target="../tags/tag357.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66.xml" /><Relationship Id="rId2" Type="http://schemas.openxmlformats.org/officeDocument/2006/relationships/tags" Target="../tags/tag359.xml" /><Relationship Id="rId3" Type="http://schemas.openxmlformats.org/officeDocument/2006/relationships/image" Target="../media/image8.png" /><Relationship Id="rId4" Type="http://schemas.openxmlformats.org/officeDocument/2006/relationships/tags" Target="../tags/tag360.xml" /><Relationship Id="rId5" Type="http://schemas.openxmlformats.org/officeDocument/2006/relationships/tags" Target="../tags/tag361.xml" /><Relationship Id="rId6" Type="http://schemas.openxmlformats.org/officeDocument/2006/relationships/tags" Target="../tags/tag362.xml" /><Relationship Id="rId7" Type="http://schemas.openxmlformats.org/officeDocument/2006/relationships/tags" Target="../tags/tag363.xml" /><Relationship Id="rId8" Type="http://schemas.openxmlformats.org/officeDocument/2006/relationships/tags" Target="../tags/tag364.xml" /><Relationship Id="rId9" Type="http://schemas.openxmlformats.org/officeDocument/2006/relationships/tags" Target="../tags/tag365.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74.xml" /><Relationship Id="rId2" Type="http://schemas.openxmlformats.org/officeDocument/2006/relationships/tags" Target="../tags/tag367.xml" /><Relationship Id="rId3" Type="http://schemas.openxmlformats.org/officeDocument/2006/relationships/image" Target="../media/image8.png" /><Relationship Id="rId4" Type="http://schemas.openxmlformats.org/officeDocument/2006/relationships/tags" Target="../tags/tag368.xml" /><Relationship Id="rId5" Type="http://schemas.openxmlformats.org/officeDocument/2006/relationships/tags" Target="../tags/tag369.xml" /><Relationship Id="rId6" Type="http://schemas.openxmlformats.org/officeDocument/2006/relationships/tags" Target="../tags/tag370.xml" /><Relationship Id="rId7" Type="http://schemas.openxmlformats.org/officeDocument/2006/relationships/tags" Target="../tags/tag371.xml" /><Relationship Id="rId8" Type="http://schemas.openxmlformats.org/officeDocument/2006/relationships/tags" Target="../tags/tag372.xml" /><Relationship Id="rId9" Type="http://schemas.openxmlformats.org/officeDocument/2006/relationships/tags" Target="../tags/tag373.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82.xml" /><Relationship Id="rId2" Type="http://schemas.openxmlformats.org/officeDocument/2006/relationships/tags" Target="../tags/tag375.xml" /><Relationship Id="rId3" Type="http://schemas.openxmlformats.org/officeDocument/2006/relationships/image" Target="../media/image8.png" /><Relationship Id="rId4" Type="http://schemas.openxmlformats.org/officeDocument/2006/relationships/tags" Target="../tags/tag376.xml" /><Relationship Id="rId5" Type="http://schemas.openxmlformats.org/officeDocument/2006/relationships/tags" Target="../tags/tag377.xml" /><Relationship Id="rId6" Type="http://schemas.openxmlformats.org/officeDocument/2006/relationships/tags" Target="../tags/tag378.xml" /><Relationship Id="rId7" Type="http://schemas.openxmlformats.org/officeDocument/2006/relationships/tags" Target="../tags/tag379.xml" /><Relationship Id="rId8" Type="http://schemas.openxmlformats.org/officeDocument/2006/relationships/tags" Target="../tags/tag380.xml" /><Relationship Id="rId9" Type="http://schemas.openxmlformats.org/officeDocument/2006/relationships/tags" Target="../tags/tag381.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90.xml" /><Relationship Id="rId2" Type="http://schemas.openxmlformats.org/officeDocument/2006/relationships/tags" Target="../tags/tag383.xml" /><Relationship Id="rId3" Type="http://schemas.openxmlformats.org/officeDocument/2006/relationships/image" Target="../media/image8.png" /><Relationship Id="rId4" Type="http://schemas.openxmlformats.org/officeDocument/2006/relationships/tags" Target="../tags/tag384.xml" /><Relationship Id="rId5" Type="http://schemas.openxmlformats.org/officeDocument/2006/relationships/tags" Target="../tags/tag385.xml" /><Relationship Id="rId6" Type="http://schemas.openxmlformats.org/officeDocument/2006/relationships/tags" Target="../tags/tag386.xml" /><Relationship Id="rId7" Type="http://schemas.openxmlformats.org/officeDocument/2006/relationships/tags" Target="../tags/tag387.xml" /><Relationship Id="rId8" Type="http://schemas.openxmlformats.org/officeDocument/2006/relationships/tags" Target="../tags/tag388.xml" /><Relationship Id="rId9" Type="http://schemas.openxmlformats.org/officeDocument/2006/relationships/tags" Target="../tags/tag389.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98.xml" /><Relationship Id="rId2" Type="http://schemas.openxmlformats.org/officeDocument/2006/relationships/tags" Target="../tags/tag391.xml" /><Relationship Id="rId3" Type="http://schemas.openxmlformats.org/officeDocument/2006/relationships/image" Target="../media/image8.png" /><Relationship Id="rId4" Type="http://schemas.openxmlformats.org/officeDocument/2006/relationships/tags" Target="../tags/tag392.xml" /><Relationship Id="rId5" Type="http://schemas.openxmlformats.org/officeDocument/2006/relationships/tags" Target="../tags/tag393.xml" /><Relationship Id="rId6" Type="http://schemas.openxmlformats.org/officeDocument/2006/relationships/tags" Target="../tags/tag394.xml" /><Relationship Id="rId7" Type="http://schemas.openxmlformats.org/officeDocument/2006/relationships/tags" Target="../tags/tag395.xml" /><Relationship Id="rId8" Type="http://schemas.openxmlformats.org/officeDocument/2006/relationships/tags" Target="../tags/tag396.xml" /><Relationship Id="rId9" Type="http://schemas.openxmlformats.org/officeDocument/2006/relationships/tags" Target="../tags/tag397.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406.xml" /><Relationship Id="rId2" Type="http://schemas.openxmlformats.org/officeDocument/2006/relationships/tags" Target="../tags/tag399.xml" /><Relationship Id="rId3" Type="http://schemas.openxmlformats.org/officeDocument/2006/relationships/image" Target="../media/image8.png" /><Relationship Id="rId4" Type="http://schemas.openxmlformats.org/officeDocument/2006/relationships/tags" Target="../tags/tag400.xml" /><Relationship Id="rId5" Type="http://schemas.openxmlformats.org/officeDocument/2006/relationships/tags" Target="../tags/tag401.xml" /><Relationship Id="rId6" Type="http://schemas.openxmlformats.org/officeDocument/2006/relationships/tags" Target="../tags/tag402.xml" /><Relationship Id="rId7" Type="http://schemas.openxmlformats.org/officeDocument/2006/relationships/tags" Target="../tags/tag403.xml" /><Relationship Id="rId8" Type="http://schemas.openxmlformats.org/officeDocument/2006/relationships/tags" Target="../tags/tag404.xml" /><Relationship Id="rId9" Type="http://schemas.openxmlformats.org/officeDocument/2006/relationships/tags" Target="../tags/tag405.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414.xml" /><Relationship Id="rId2" Type="http://schemas.openxmlformats.org/officeDocument/2006/relationships/tags" Target="../tags/tag407.xml" /><Relationship Id="rId3" Type="http://schemas.openxmlformats.org/officeDocument/2006/relationships/image" Target="../media/image8.png" /><Relationship Id="rId4" Type="http://schemas.openxmlformats.org/officeDocument/2006/relationships/tags" Target="../tags/tag408.xml" /><Relationship Id="rId5" Type="http://schemas.openxmlformats.org/officeDocument/2006/relationships/tags" Target="../tags/tag409.xml" /><Relationship Id="rId6" Type="http://schemas.openxmlformats.org/officeDocument/2006/relationships/tags" Target="../tags/tag410.xml" /><Relationship Id="rId7" Type="http://schemas.openxmlformats.org/officeDocument/2006/relationships/tags" Target="../tags/tag411.xml" /><Relationship Id="rId8" Type="http://schemas.openxmlformats.org/officeDocument/2006/relationships/tags" Target="../tags/tag412.xml" /><Relationship Id="rId9" Type="http://schemas.openxmlformats.org/officeDocument/2006/relationships/tags" Target="../tags/tag413.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422.xml" /><Relationship Id="rId2" Type="http://schemas.openxmlformats.org/officeDocument/2006/relationships/tags" Target="../tags/tag415.xml" /><Relationship Id="rId3" Type="http://schemas.openxmlformats.org/officeDocument/2006/relationships/image" Target="../media/image8.png" /><Relationship Id="rId4" Type="http://schemas.openxmlformats.org/officeDocument/2006/relationships/tags" Target="../tags/tag416.xml" /><Relationship Id="rId5" Type="http://schemas.openxmlformats.org/officeDocument/2006/relationships/tags" Target="../tags/tag417.xml" /><Relationship Id="rId6" Type="http://schemas.openxmlformats.org/officeDocument/2006/relationships/tags" Target="../tags/tag418.xml" /><Relationship Id="rId7" Type="http://schemas.openxmlformats.org/officeDocument/2006/relationships/tags" Target="../tags/tag419.xml" /><Relationship Id="rId8" Type="http://schemas.openxmlformats.org/officeDocument/2006/relationships/tags" Target="../tags/tag420.xml" /><Relationship Id="rId9" Type="http://schemas.openxmlformats.org/officeDocument/2006/relationships/tags" Target="../tags/tag42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5.xml" /><Relationship Id="rId3" Type="http://schemas.openxmlformats.org/officeDocument/2006/relationships/image" Target="../media/image8.png" /><Relationship Id="rId4" Type="http://schemas.openxmlformats.org/officeDocument/2006/relationships/tags" Target="../tags/tag116.xml" /><Relationship Id="rId5" Type="http://schemas.openxmlformats.org/officeDocument/2006/relationships/tags" Target="../tags/tag117.xml" /><Relationship Id="rId6" Type="http://schemas.openxmlformats.org/officeDocument/2006/relationships/tags" Target="../tags/tag118.xml" /><Relationship Id="rId7" Type="http://schemas.openxmlformats.org/officeDocument/2006/relationships/tags" Target="../tags/tag119.xml" /><Relationship Id="rId8" Type="http://schemas.openxmlformats.org/officeDocument/2006/relationships/tags" Target="../tags/tag120.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430.xml" /><Relationship Id="rId2" Type="http://schemas.openxmlformats.org/officeDocument/2006/relationships/tags" Target="../tags/tag423.xml" /><Relationship Id="rId3" Type="http://schemas.openxmlformats.org/officeDocument/2006/relationships/image" Target="../media/image8.png" /><Relationship Id="rId4" Type="http://schemas.openxmlformats.org/officeDocument/2006/relationships/tags" Target="../tags/tag424.xml" /><Relationship Id="rId5" Type="http://schemas.openxmlformats.org/officeDocument/2006/relationships/tags" Target="../tags/tag425.xml" /><Relationship Id="rId6" Type="http://schemas.openxmlformats.org/officeDocument/2006/relationships/tags" Target="../tags/tag426.xml" /><Relationship Id="rId7" Type="http://schemas.openxmlformats.org/officeDocument/2006/relationships/tags" Target="../tags/tag427.xml" /><Relationship Id="rId8" Type="http://schemas.openxmlformats.org/officeDocument/2006/relationships/tags" Target="../tags/tag428.xml" /><Relationship Id="rId9" Type="http://schemas.openxmlformats.org/officeDocument/2006/relationships/tags" Target="../tags/tag429.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31.xml" /><Relationship Id="rId3" Type="http://schemas.openxmlformats.org/officeDocument/2006/relationships/image" Target="../media/image8.png" /><Relationship Id="rId4" Type="http://schemas.openxmlformats.org/officeDocument/2006/relationships/tags" Target="../tags/tag432.xml" /><Relationship Id="rId5" Type="http://schemas.openxmlformats.org/officeDocument/2006/relationships/tags" Target="../tags/tag433.xml" /><Relationship Id="rId6" Type="http://schemas.openxmlformats.org/officeDocument/2006/relationships/tags" Target="../tags/tag434.xml" /><Relationship Id="rId7" Type="http://schemas.openxmlformats.org/officeDocument/2006/relationships/tags" Target="../tags/tag435.xml" /><Relationship Id="rId8" Type="http://schemas.openxmlformats.org/officeDocument/2006/relationships/tags" Target="../tags/tag436.xml" /><Relationship Id="rId9" Type="http://schemas.openxmlformats.org/officeDocument/2006/relationships/tags" Target="../tags/tag437.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445.xml" /><Relationship Id="rId2" Type="http://schemas.openxmlformats.org/officeDocument/2006/relationships/tags" Target="../tags/tag438.xml" /><Relationship Id="rId3" Type="http://schemas.openxmlformats.org/officeDocument/2006/relationships/image" Target="../media/image8.png" /><Relationship Id="rId4" Type="http://schemas.openxmlformats.org/officeDocument/2006/relationships/tags" Target="../tags/tag439.xml" /><Relationship Id="rId5" Type="http://schemas.openxmlformats.org/officeDocument/2006/relationships/tags" Target="../tags/tag440.xml" /><Relationship Id="rId6" Type="http://schemas.openxmlformats.org/officeDocument/2006/relationships/tags" Target="../tags/tag441.xml" /><Relationship Id="rId7" Type="http://schemas.openxmlformats.org/officeDocument/2006/relationships/tags" Target="../tags/tag442.xml" /><Relationship Id="rId8" Type="http://schemas.openxmlformats.org/officeDocument/2006/relationships/tags" Target="../tags/tag443.xml" /><Relationship Id="rId9" Type="http://schemas.openxmlformats.org/officeDocument/2006/relationships/tags" Target="../tags/tag444.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46.xml" /><Relationship Id="rId3" Type="http://schemas.openxmlformats.org/officeDocument/2006/relationships/image" Target="../media/image8.png" /><Relationship Id="rId4" Type="http://schemas.openxmlformats.org/officeDocument/2006/relationships/tags" Target="../tags/tag447.xml" /><Relationship Id="rId5" Type="http://schemas.openxmlformats.org/officeDocument/2006/relationships/tags" Target="../tags/tag448.xml" /><Relationship Id="rId6" Type="http://schemas.openxmlformats.org/officeDocument/2006/relationships/tags" Target="../tags/tag449.xml" /><Relationship Id="rId7" Type="http://schemas.openxmlformats.org/officeDocument/2006/relationships/tags" Target="../tags/tag450.xml" /><Relationship Id="rId8" Type="http://schemas.openxmlformats.org/officeDocument/2006/relationships/tags" Target="../tags/tag451.xml" /><Relationship Id="rId9" Type="http://schemas.openxmlformats.org/officeDocument/2006/relationships/tags" Target="../tags/tag452.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460.xml" /><Relationship Id="rId2" Type="http://schemas.openxmlformats.org/officeDocument/2006/relationships/tags" Target="../tags/tag453.xml" /><Relationship Id="rId3" Type="http://schemas.openxmlformats.org/officeDocument/2006/relationships/image" Target="../media/image8.png" /><Relationship Id="rId4" Type="http://schemas.openxmlformats.org/officeDocument/2006/relationships/tags" Target="../tags/tag454.xml" /><Relationship Id="rId5" Type="http://schemas.openxmlformats.org/officeDocument/2006/relationships/tags" Target="../tags/tag455.xml" /><Relationship Id="rId6" Type="http://schemas.openxmlformats.org/officeDocument/2006/relationships/tags" Target="../tags/tag456.xml" /><Relationship Id="rId7" Type="http://schemas.openxmlformats.org/officeDocument/2006/relationships/tags" Target="../tags/tag457.xml" /><Relationship Id="rId8" Type="http://schemas.openxmlformats.org/officeDocument/2006/relationships/tags" Target="../tags/tag458.xml" /><Relationship Id="rId9" Type="http://schemas.openxmlformats.org/officeDocument/2006/relationships/tags" Target="../tags/tag459.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461.xml" /><Relationship Id="rId3" Type="http://schemas.openxmlformats.org/officeDocument/2006/relationships/tags" Target="../tags/tag462.xml" /><Relationship Id="rId4" Type="http://schemas.openxmlformats.org/officeDocument/2006/relationships/tags" Target="../tags/tag463.xml" /><Relationship Id="rId5" Type="http://schemas.openxmlformats.org/officeDocument/2006/relationships/image" Target="../media/image2.png" /><Relationship Id="rId6" Type="http://schemas.openxmlformats.org/officeDocument/2006/relationships/tags" Target="../tags/tag464.xml" /><Relationship Id="rId7" Type="http://schemas.openxmlformats.org/officeDocument/2006/relationships/image" Target="../media/image15.png" /><Relationship Id="rId8" Type="http://schemas.openxmlformats.org/officeDocument/2006/relationships/tags" Target="../tags/tag465.xml" /><Relationship Id="rId9" Type="http://schemas.openxmlformats.org/officeDocument/2006/relationships/image" Target="../media/image4.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1.xml" /><Relationship Id="rId3" Type="http://schemas.openxmlformats.org/officeDocument/2006/relationships/image" Target="../media/image7.png" /><Relationship Id="rId4" Type="http://schemas.openxmlformats.org/officeDocument/2006/relationships/tags" Target="../tags/tag122.xml" /><Relationship Id="rId5" Type="http://schemas.openxmlformats.org/officeDocument/2006/relationships/tags" Target="../tags/tag123.xml" /><Relationship Id="rId6" Type="http://schemas.openxmlformats.org/officeDocument/2006/relationships/tags" Target="../tags/tag124.xml" /><Relationship Id="rId7" Type="http://schemas.openxmlformats.org/officeDocument/2006/relationships/tags" Target="../tags/tag125.xml" /><Relationship Id="rId8" Type="http://schemas.openxmlformats.org/officeDocument/2006/relationships/tags" Target="../tags/tag12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33.xml" /><Relationship Id="rId11" Type="http://schemas.openxmlformats.org/officeDocument/2006/relationships/tags" Target="../tags/tag134.xml" /><Relationship Id="rId12" Type="http://schemas.openxmlformats.org/officeDocument/2006/relationships/tags" Target="../tags/tag135.xml" /><Relationship Id="rId13" Type="http://schemas.openxmlformats.org/officeDocument/2006/relationships/tags" Target="../tags/tag136.xml" /><Relationship Id="rId14" Type="http://schemas.openxmlformats.org/officeDocument/2006/relationships/tags" Target="../tags/tag137.xml" /><Relationship Id="rId15" Type="http://schemas.openxmlformats.org/officeDocument/2006/relationships/tags" Target="../tags/tag138.xml" /><Relationship Id="rId16" Type="http://schemas.openxmlformats.org/officeDocument/2006/relationships/tags" Target="../tags/tag139.xml" /><Relationship Id="rId17" Type="http://schemas.openxmlformats.org/officeDocument/2006/relationships/tags" Target="../tags/tag140.xml" /><Relationship Id="rId18" Type="http://schemas.openxmlformats.org/officeDocument/2006/relationships/tags" Target="../tags/tag141.xml" /><Relationship Id="rId19" Type="http://schemas.openxmlformats.org/officeDocument/2006/relationships/tags" Target="../tags/tag142.xml" /><Relationship Id="rId2" Type="http://schemas.openxmlformats.org/officeDocument/2006/relationships/tags" Target="../tags/tag127.xml" /><Relationship Id="rId20" Type="http://schemas.openxmlformats.org/officeDocument/2006/relationships/tags" Target="../tags/tag143.xml" /><Relationship Id="rId21" Type="http://schemas.openxmlformats.org/officeDocument/2006/relationships/tags" Target="../tags/tag144.xml" /><Relationship Id="rId22" Type="http://schemas.openxmlformats.org/officeDocument/2006/relationships/tags" Target="../tags/tag145.xml" /><Relationship Id="rId23" Type="http://schemas.openxmlformats.org/officeDocument/2006/relationships/tags" Target="../tags/tag146.xml" /><Relationship Id="rId24" Type="http://schemas.openxmlformats.org/officeDocument/2006/relationships/tags" Target="../tags/tag147.xml" /><Relationship Id="rId25" Type="http://schemas.openxmlformats.org/officeDocument/2006/relationships/tags" Target="../tags/tag148.xml" /><Relationship Id="rId26" Type="http://schemas.openxmlformats.org/officeDocument/2006/relationships/tags" Target="../tags/tag149.xml" /><Relationship Id="rId27" Type="http://schemas.openxmlformats.org/officeDocument/2006/relationships/tags" Target="../tags/tag150.xml" /><Relationship Id="rId28" Type="http://schemas.openxmlformats.org/officeDocument/2006/relationships/tags" Target="../tags/tag151.xml" /><Relationship Id="rId29" Type="http://schemas.openxmlformats.org/officeDocument/2006/relationships/tags" Target="../tags/tag152.xml" /><Relationship Id="rId3" Type="http://schemas.openxmlformats.org/officeDocument/2006/relationships/image" Target="../media/image8.png" /><Relationship Id="rId30" Type="http://schemas.openxmlformats.org/officeDocument/2006/relationships/tags" Target="../tags/tag153.xml" /><Relationship Id="rId31" Type="http://schemas.openxmlformats.org/officeDocument/2006/relationships/tags" Target="../tags/tag154.xml" /><Relationship Id="rId32" Type="http://schemas.openxmlformats.org/officeDocument/2006/relationships/tags" Target="../tags/tag155.xml" /><Relationship Id="rId33" Type="http://schemas.openxmlformats.org/officeDocument/2006/relationships/tags" Target="../tags/tag156.xml" /><Relationship Id="rId4" Type="http://schemas.openxmlformats.org/officeDocument/2006/relationships/tags" Target="../tags/tag128.xml" /><Relationship Id="rId5" Type="http://schemas.openxmlformats.org/officeDocument/2006/relationships/tags" Target="../tags/tag129.xml" /><Relationship Id="rId6" Type="http://schemas.openxmlformats.org/officeDocument/2006/relationships/tags" Target="../tags/tag130.xml" /><Relationship Id="rId7" Type="http://schemas.openxmlformats.org/officeDocument/2006/relationships/tags" Target="../tags/tag131.xml" /><Relationship Id="rId8" Type="http://schemas.openxmlformats.org/officeDocument/2006/relationships/tags" Target="../tags/tag132.xml" /><Relationship Id="rId9" Type="http://schemas.openxmlformats.org/officeDocument/2006/relationships/image" Target="../media/image9.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63.xml" /><Relationship Id="rId11" Type="http://schemas.openxmlformats.org/officeDocument/2006/relationships/tags" Target="../tags/tag164.xml" /><Relationship Id="rId12" Type="http://schemas.openxmlformats.org/officeDocument/2006/relationships/tags" Target="../tags/tag165.xml" /><Relationship Id="rId13" Type="http://schemas.openxmlformats.org/officeDocument/2006/relationships/tags" Target="../tags/tag166.xml" /><Relationship Id="rId14" Type="http://schemas.openxmlformats.org/officeDocument/2006/relationships/tags" Target="../tags/tag167.xml" /><Relationship Id="rId15" Type="http://schemas.openxmlformats.org/officeDocument/2006/relationships/tags" Target="../tags/tag168.xml" /><Relationship Id="rId16" Type="http://schemas.openxmlformats.org/officeDocument/2006/relationships/tags" Target="../tags/tag169.xml" /><Relationship Id="rId17" Type="http://schemas.openxmlformats.org/officeDocument/2006/relationships/tags" Target="../tags/tag170.xml" /><Relationship Id="rId18" Type="http://schemas.openxmlformats.org/officeDocument/2006/relationships/tags" Target="../tags/tag171.xml" /><Relationship Id="rId19" Type="http://schemas.openxmlformats.org/officeDocument/2006/relationships/tags" Target="../tags/tag172.xml" /><Relationship Id="rId2" Type="http://schemas.openxmlformats.org/officeDocument/2006/relationships/tags" Target="../tags/tag157.xml" /><Relationship Id="rId20" Type="http://schemas.openxmlformats.org/officeDocument/2006/relationships/tags" Target="../tags/tag173.xml" /><Relationship Id="rId21" Type="http://schemas.openxmlformats.org/officeDocument/2006/relationships/tags" Target="../tags/tag174.xml" /><Relationship Id="rId22" Type="http://schemas.openxmlformats.org/officeDocument/2006/relationships/tags" Target="../tags/tag175.xml" /><Relationship Id="rId23" Type="http://schemas.openxmlformats.org/officeDocument/2006/relationships/tags" Target="../tags/tag176.xml" /><Relationship Id="rId24" Type="http://schemas.openxmlformats.org/officeDocument/2006/relationships/tags" Target="../tags/tag177.xml" /><Relationship Id="rId3" Type="http://schemas.openxmlformats.org/officeDocument/2006/relationships/image" Target="../media/image8.png" /><Relationship Id="rId4" Type="http://schemas.openxmlformats.org/officeDocument/2006/relationships/tags" Target="../tags/tag158.xml" /><Relationship Id="rId5" Type="http://schemas.openxmlformats.org/officeDocument/2006/relationships/tags" Target="../tags/tag159.xml" /><Relationship Id="rId6" Type="http://schemas.openxmlformats.org/officeDocument/2006/relationships/tags" Target="../tags/tag160.xml" /><Relationship Id="rId7" Type="http://schemas.openxmlformats.org/officeDocument/2006/relationships/tags" Target="../tags/tag161.xml" /><Relationship Id="rId8" Type="http://schemas.openxmlformats.org/officeDocument/2006/relationships/image" Target="../media/image9.png" /><Relationship Id="rId9" Type="http://schemas.openxmlformats.org/officeDocument/2006/relationships/tags" Target="../tags/tag16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8.xml" /><Relationship Id="rId3" Type="http://schemas.openxmlformats.org/officeDocument/2006/relationships/image" Target="../media/image7.png" /><Relationship Id="rId4" Type="http://schemas.openxmlformats.org/officeDocument/2006/relationships/tags" Target="../tags/tag179.xml" /><Relationship Id="rId5" Type="http://schemas.openxmlformats.org/officeDocument/2006/relationships/tags" Target="../tags/tag180.xml" /><Relationship Id="rId6" Type="http://schemas.openxmlformats.org/officeDocument/2006/relationships/tags" Target="../tags/tag181.xml" /><Relationship Id="rId7" Type="http://schemas.openxmlformats.org/officeDocument/2006/relationships/tags" Target="../tags/tag182.xml" /><Relationship Id="rId8" Type="http://schemas.openxmlformats.org/officeDocument/2006/relationships/tags" Target="../tags/tag18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4.xml" /><Relationship Id="rId3" Type="http://schemas.openxmlformats.org/officeDocument/2006/relationships/image" Target="../media/image8.png" /><Relationship Id="rId4" Type="http://schemas.openxmlformats.org/officeDocument/2006/relationships/tags" Target="../tags/tag185.xml" /><Relationship Id="rId5" Type="http://schemas.openxmlformats.org/officeDocument/2006/relationships/tags" Target="../tags/tag186.xml" /><Relationship Id="rId6" Type="http://schemas.openxmlformats.org/officeDocument/2006/relationships/tags" Target="../tags/tag187.xml" /><Relationship Id="rId7" Type="http://schemas.openxmlformats.org/officeDocument/2006/relationships/tags" Target="../tags/tag188.xml" /><Relationship Id="rId8" Type="http://schemas.openxmlformats.org/officeDocument/2006/relationships/tags" Target="../tags/tag189.xml" /><Relationship Id="rId9" Type="http://schemas.openxmlformats.org/officeDocument/2006/relationships/tags" Target="../tags/tag190.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1">
            <a:lum/>
          </a:blip>
          <a:stretch>
            <a:fillRect/>
          </a:stretch>
        </a:blipFill>
        <a:effectLst/>
      </p:bgPr>
    </p:bg>
    <p:spTree>
      <p:nvGrpSpPr>
        <p:cNvPr id="1" name=""/>
        <p:cNvGrpSpPr/>
        <p:nvPr>
          <p:custDataLst>
            <p:tags r:id="rId2"/>
          </p:custDataLst>
        </p:nvPr>
      </p:nvGrpSpPr>
      <p:grpSpPr>
        <a:xfrm>
          <a:off x="0" y="0"/>
          <a:ext cx="0" cy="0"/>
        </a:xfrm>
      </p:grpSpPr>
      <p:sp>
        <p:nvSpPr>
          <p:cNvPr id="6" name="矩形 5"/>
          <p:cNvSpPr/>
          <p:nvPr>
            <p:custDataLst>
              <p:tags r:id="rId3"/>
            </p:custDataLst>
          </p:nvPr>
        </p:nvSpPr>
        <p:spPr>
          <a:xfrm>
            <a:off x="3544905" y="230320"/>
            <a:ext cx="7401263" cy="2898422"/>
          </a:xfrm>
          <a:prstGeom prst="rect">
            <a:avLst/>
          </a:prstGeom>
        </p:spPr>
        <p:txBody>
          <a:bodyPr wrap="square">
            <a:spAutoFit/>
          </a:bodyPr>
          <a:lstStyle/>
          <a:p>
            <a:pPr algn="ctr">
              <a:lnSpc>
                <a:spcPct val="200000"/>
              </a:lnSpc>
            </a:pPr>
            <a:r>
              <a:rPr lang="zh-CN" altLang="en-US" sz="3200">
                <a:latin typeface="微软雅黑" panose="020b0503020204020204" pitchFamily="34" charset="-122"/>
                <a:ea typeface="微软雅黑" panose="020b0503020204020204" pitchFamily="34" charset="-122"/>
              </a:rPr>
              <a:t>统编版专题选择性必修三</a:t>
            </a:r>
            <a:endParaRPr lang="en-US" altLang="zh-CN" sz="3200">
              <a:latin typeface="微软雅黑" panose="020b0503020204020204" pitchFamily="34" charset="-122"/>
              <a:ea typeface="微软雅黑" panose="020b0503020204020204" pitchFamily="34" charset="-122"/>
            </a:endParaRPr>
          </a:p>
          <a:p>
            <a:pPr algn="ctr">
              <a:lnSpc>
                <a:spcPct val="200000"/>
              </a:lnSpc>
            </a:pPr>
            <a:r>
              <a:rPr lang="en-US" altLang="zh-CN" sz="3200">
                <a:latin typeface="微软雅黑" panose="020b0503020204020204" pitchFamily="34" charset="-122"/>
                <a:ea typeface="微软雅黑" panose="020b0503020204020204" pitchFamily="34" charset="-122"/>
              </a:rPr>
              <a:t>《</a:t>
            </a:r>
            <a:r>
              <a:rPr lang="zh-CN" altLang="en-US" sz="3200">
                <a:latin typeface="微软雅黑" panose="020b0503020204020204" pitchFamily="34" charset="-122"/>
                <a:ea typeface="微软雅黑" panose="020b0503020204020204" pitchFamily="34" charset="-122"/>
              </a:rPr>
              <a:t>逻辑与思维</a:t>
            </a:r>
            <a:r>
              <a:rPr lang="en-US" altLang="zh-CN" sz="3200">
                <a:latin typeface="微软雅黑" panose="020b0503020204020204" pitchFamily="34" charset="-122"/>
                <a:ea typeface="微软雅黑" panose="020b0503020204020204" pitchFamily="34" charset="-122"/>
              </a:rPr>
              <a:t>》</a:t>
            </a:r>
          </a:p>
          <a:p>
            <a:pPr algn="ctr">
              <a:lnSpc>
                <a:spcPct val="200000"/>
              </a:lnSpc>
            </a:pPr>
            <a:r>
              <a:rPr lang="zh-CN" altLang="en-US" sz="3200">
                <a:latin typeface="微软雅黑" panose="020b0503020204020204" pitchFamily="34" charset="-122"/>
                <a:ea typeface="微软雅黑" panose="020b0503020204020204" pitchFamily="34" charset="-122"/>
              </a:rPr>
              <a:t>第六课 掌握演绎推理方法</a:t>
            </a:r>
            <a:endParaRPr lang="en-US" altLang="zh-CN" sz="3200">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5"/>
            </p:custDataLst>
          </p:nvPr>
        </p:nvPicPr>
        <p:blipFill>
          <a:blip r:embed="rId4">
            <a:extLst>
              <a:ext uri="{28A0092B-C50C-407E-A947-70E740481C1C}">
                <a14:useLocalDpi xmlns:a14="http://schemas.microsoft.com/office/drawing/2010/main"/>
              </a:ext>
            </a:extLst>
          </a:blip>
          <a:stretch>
            <a:fillRect/>
          </a:stretch>
        </p:blipFill>
        <p:spPr>
          <a:xfrm>
            <a:off x="4287240" y="4438649"/>
            <a:ext cx="2857500" cy="1190625"/>
          </a:xfrm>
          <a:prstGeom prst="rect">
            <a:avLst/>
          </a:prstGeom>
        </p:spPr>
      </p:pic>
      <p:pic>
        <p:nvPicPr>
          <p:cNvPr id="9" name="图片 8">
            <a:extLst>
              <a:ext uri="{FF2B5EF4-FFF2-40B4-BE49-F238E27FC236}">
                <a16:creationId xmlns:a16="http://schemas.microsoft.com/office/drawing/2014/main" id="{CB2A45BB-751D-435A-A43D-2B0A9D3B1CBF}"/>
              </a:ext>
            </a:extLst>
          </p:cNvPr>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280206" y="15779"/>
            <a:ext cx="1903701" cy="3114546"/>
          </a:xfrm>
          <a:prstGeom prst="rect">
            <a:avLst/>
          </a:prstGeom>
        </p:spPr>
      </p:pic>
      <p:sp>
        <p:nvSpPr>
          <p:cNvPr id="11" name="文本框 10">
            <a:extLst>
              <a:ext uri="{FF2B5EF4-FFF2-40B4-BE49-F238E27FC236}">
                <a16:creationId xmlns:a16="http://schemas.microsoft.com/office/drawing/2014/main" id="{B70B1EAE-5A6B-483B-8B5F-FCF7C630953E}"/>
              </a:ext>
            </a:extLst>
          </p:cNvPr>
          <p:cNvSpPr txBox="1"/>
          <p:nvPr>
            <p:custDataLst>
              <p:tags r:id="rId8"/>
            </p:custDataLst>
          </p:nvPr>
        </p:nvSpPr>
        <p:spPr>
          <a:xfrm>
            <a:off x="216393" y="418601"/>
            <a:ext cx="2031325" cy="1882267"/>
          </a:xfrm>
          <a:prstGeom prst="rect">
            <a:avLst/>
          </a:prstGeom>
          <a:noFill/>
          <a:effectLst/>
        </p:spPr>
        <p:txBody>
          <a:bodyPr vert="eaVert" wrap="square" rtlCol="0">
            <a:spAutoFit/>
          </a:bodyPr>
          <a:lstStyle/>
          <a:p>
            <a:pPr algn="ctr"/>
            <a:r>
              <a:rPr lang="zh-CN" altLang="en-US" sz="6000">
                <a:solidFill>
                  <a:schemeClr val="bg1"/>
                </a:solidFill>
                <a:effectLst/>
                <a:latin typeface="黑体" panose="02010609060101010101" pitchFamily="49" charset="-122"/>
                <a:ea typeface="黑体" panose="02010609060101010101" pitchFamily="49" charset="-122"/>
                <a:cs typeface="+mn-ea"/>
                <a:sym typeface="+mn-lt"/>
              </a:rPr>
              <a:t>政治一轮</a:t>
            </a:r>
            <a:endParaRPr lang="en-US" altLang="zh-CN" sz="6000">
              <a:solidFill>
                <a:schemeClr val="bg1"/>
              </a:solidFill>
              <a:effectLst/>
              <a:latin typeface="黑体" panose="02010609060101010101" pitchFamily="49" charset="-122"/>
              <a:ea typeface="黑体" panose="02010609060101010101" pitchFamily="49" charset="-122"/>
              <a:cs typeface="+mn-ea"/>
              <a:sym typeface="+mn-lt"/>
            </a:endParaRPr>
          </a:p>
        </p:txBody>
      </p:sp>
      <p:sp>
        <p:nvSpPr>
          <p:cNvPr id="12" name="文本框 11">
            <a:extLst>
              <a:ext uri="{FF2B5EF4-FFF2-40B4-BE49-F238E27FC236}">
                <a16:creationId xmlns:a16="http://schemas.microsoft.com/office/drawing/2014/main" id="{8A0FC191-B933-455E-BDDD-4600E59BC17B}"/>
              </a:ext>
            </a:extLst>
          </p:cNvPr>
          <p:cNvSpPr txBox="1"/>
          <p:nvPr>
            <p:custDataLst>
              <p:tags r:id="rId9"/>
            </p:custDataLst>
          </p:nvPr>
        </p:nvSpPr>
        <p:spPr>
          <a:xfrm>
            <a:off x="677160" y="2171974"/>
            <a:ext cx="1261884" cy="523220"/>
          </a:xfrm>
          <a:prstGeom prst="rect">
            <a:avLst/>
          </a:prstGeom>
          <a:noFill/>
        </p:spPr>
        <p:txBody>
          <a:bodyPr wrap="none" rtlCol="0">
            <a:spAutoFit/>
          </a:bodyPr>
          <a:lstStyle/>
          <a:p>
            <a:r>
              <a:rPr lang="zh-CN" altLang="en-US" sz="2800">
                <a:solidFill>
                  <a:schemeClr val="bg1"/>
                </a:solidFill>
              </a:rPr>
              <a:t>统编版</a:t>
            </a:r>
          </a:p>
        </p:txBody>
      </p:sp>
      <p:sp>
        <p:nvSpPr>
          <p:cNvPr id="13" name="文本框 12">
            <a:extLst>
              <a:ext uri="{FF2B5EF4-FFF2-40B4-BE49-F238E27FC236}">
                <a16:creationId xmlns:a16="http://schemas.microsoft.com/office/drawing/2014/main" id="{4725FFB4-1C50-4D13-B6D9-F4CBCE3D95C1}"/>
              </a:ext>
            </a:extLst>
          </p:cNvPr>
          <p:cNvSpPr txBox="1"/>
          <p:nvPr>
            <p:custDataLst>
              <p:tags r:id="rId10"/>
            </p:custDataLst>
          </p:nvPr>
        </p:nvSpPr>
        <p:spPr>
          <a:xfrm>
            <a:off x="476561" y="-20428"/>
            <a:ext cx="1510988" cy="830997"/>
          </a:xfrm>
          <a:prstGeom prst="rect">
            <a:avLst/>
          </a:prstGeom>
          <a:noFill/>
        </p:spPr>
        <p:txBody>
          <a:bodyPr wrap="square">
            <a:spAutoFit/>
          </a:bodyPr>
          <a:lstStyle/>
          <a:p>
            <a:r>
              <a:rPr lang="en-US" altLang="zh-CN" sz="4800"/>
              <a:t>2022</a:t>
            </a:r>
            <a:endParaRPr lang="zh-CN" altLang="en-US" sz="4800"/>
          </a:p>
        </p:txBody>
      </p:sp>
    </p:spTree>
    <p:extLst>
      <p:ext uri="{BB962C8B-B14F-4D97-AF65-F5344CB8AC3E}">
        <p14:creationId xmlns:p14="http://schemas.microsoft.com/office/powerpoint/2010/main" val="2614587108"/>
      </p:ext>
    </p:extLst>
  </p:cSld>
  <p:clrMapOvr>
    <a:masterClrMapping/>
  </p:clrMapOvr>
  <mc:AlternateContent>
    <mc:Choice xmlns:p15="http://schemas.microsoft.com/office/powerpoint/2012/main" Requires="p15">
      <p:transitio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Effect transition="in" filter="fade">
                                      <p:cBhvr>
                                        <p:cTn id="9" dur="1000"/>
                                        <p:tgtEl>
                                          <p:spTgt spid="6"/>
                                        </p:tgtEl>
                                      </p:cBhvr>
                                    </p:animEffect>
                                  </p:childTnLst>
                                </p:cTn>
                              </p:par>
                              <p:par>
                                <p:cTn id="10" presetID="35" presetClass="path" presetSubtype="0" accel="50000" decel="50000" fill="hold" grpId="1" nodeType="withEffect">
                                  <p:stCondLst>
                                    <p:cond delay="0"/>
                                  </p:stCondLst>
                                  <p:childTnLst>
                                    <p:animMotion origin="layout" path="M 0 -3.7037E-06 L -0.41185 -3.7037E-06" pathEditMode="relative" rAng="0" ptsTypes="AA">
                                      <p:cBhvr>
                                        <p:cTn id="11" dur="2000" spd="-100000" fill="hold"/>
                                        <p:tgtEl>
                                          <p:spTgt spid="6"/>
                                        </p:tgtEl>
                                        <p:attrNameLst>
                                          <p:attrName>ppt_x</p:attrName>
                                          <p:attrName>ppt_y</p:attrName>
                                        </p:attrNameLst>
                                      </p:cBhvr>
                                      <p:rCtr x="-20599" y="0"/>
                                    </p:animMotion>
                                  </p:childTnLst>
                                </p:cTn>
                              </p:par>
                            </p:childTnLst>
                          </p:cTn>
                        </p:par>
                        <p:par>
                          <p:cTn id="12" fill="hold" nodeType="afterGroup">
                            <p:stCondLst>
                              <p:cond delay="2000"/>
                            </p:stCondLst>
                            <p:childTnLst>
                              <p:par>
                                <p:cTn id="13" presetID="53"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fltVal val="0"/>
                                          </p:val>
                                        </p:tav>
                                        <p:tav tm="100000">
                                          <p:val>
                                            <p:strVal val="#ppt_w"/>
                                          </p:val>
                                        </p:tav>
                                      </p:tavLst>
                                    </p:anim>
                                    <p:anim calcmode="lin" valueType="num">
                                      <p:cBhvr>
                                        <p:cTn id="16" dur="1000" fill="hold"/>
                                        <p:tgtEl>
                                          <p:spTgt spid="4"/>
                                        </p:tgtEl>
                                        <p:attrNameLst>
                                          <p:attrName>ppt_h</p:attrName>
                                        </p:attrNameLst>
                                      </p:cBhvr>
                                      <p:tavLst>
                                        <p:tav tm="0">
                                          <p:val>
                                            <p:fltVal val="0"/>
                                          </p:val>
                                        </p:tav>
                                        <p:tav tm="100000">
                                          <p:val>
                                            <p:strVal val="#ppt_h"/>
                                          </p:val>
                                        </p:tav>
                                      </p:tavLst>
                                    </p:anim>
                                    <p:animEffect transition="in" filter="fade">
                                      <p:cBhvr>
                                        <p:cTn id="17" dur="1000"/>
                                        <p:tgtEl>
                                          <p:spTgt spid="4"/>
                                        </p:tgtEl>
                                      </p:cBhvr>
                                    </p:animEffect>
                                  </p:childTnLst>
                                </p:cTn>
                              </p:par>
                              <p:par>
                                <p:cTn id="18" presetID="35" presetClass="path" presetSubtype="0" accel="50000" decel="50000" fill="hold" nodeType="withEffect">
                                  <p:stCondLst>
                                    <p:cond delay="0"/>
                                  </p:stCondLst>
                                  <p:childTnLst>
                                    <p:animMotion origin="layout" path="M 1.25E-06 -1.11111E-06 L 0.31575 -1.11111E-06" pathEditMode="relative" rAng="0" ptsTypes="AA">
                                      <p:cBhvr>
                                        <p:cTn id="19" dur="2000" spd="-100000" fill="hold"/>
                                        <p:tgtEl>
                                          <p:spTgt spid="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一、推理</a:t>
            </a:r>
          </a:p>
        </p:txBody>
      </p:sp>
      <p:graphicFrame>
        <p:nvGraphicFramePr>
          <p:cNvPr id="3" name="表格 2">
            <a:extLst>
              <a:ext uri="{FF2B5EF4-FFF2-40B4-BE49-F238E27FC236}">
                <a16:creationId xmlns:a16="http://schemas.microsoft.com/office/drawing/2014/main" id="{9B215D39-6B9D-4371-A730-EDC84B8025F5}"/>
              </a:ext>
            </a:extLst>
          </p:cNvPr>
          <p:cNvGraphicFramePr>
            <a:graphicFrameLocks noGrp="1"/>
          </p:cNvGraphicFramePr>
          <p:nvPr>
            <p:custDataLst>
              <p:tags r:id="rId9"/>
            </p:custDataLst>
            <p:extLst>
              <p:ext uri="{D42A27DB-BD31-4B8C-83A1-F6EECF244321}">
                <p14:modId xmlns:p14="http://schemas.microsoft.com/office/powerpoint/2010/main" val="3234020478"/>
              </p:ext>
            </p:extLst>
          </p:nvPr>
        </p:nvGraphicFramePr>
        <p:xfrm>
          <a:off x="1319631" y="3127414"/>
          <a:ext cx="10165233" cy="1463040"/>
        </p:xfrm>
        <a:graphic>
          <a:graphicData uri="http://schemas.openxmlformats.org/drawingml/2006/table">
            <a:tbl>
              <a:tblPr firstRow="1" firstCol="1" bandRow="1">
                <a:tableStyleId>{5C22544A-7EE6-4342-B048-85BDC9FD1C3A}</a:tableStyleId>
              </a:tblPr>
              <a:tblGrid>
                <a:gridCol w="2455920">
                  <a:extLst>
                    <a:ext uri="{9D8B030D-6E8A-4147-A177-3AD203B41FA5}">
                      <a16:colId xmlns:a16="http://schemas.microsoft.com/office/drawing/2014/main" val="177137756"/>
                    </a:ext>
                  </a:extLst>
                </a:gridCol>
                <a:gridCol w="7709313">
                  <a:extLst>
                    <a:ext uri="{9D8B030D-6E8A-4147-A177-3AD203B41FA5}">
                      <a16:colId xmlns:a16="http://schemas.microsoft.com/office/drawing/2014/main" val="2671309885"/>
                    </a:ext>
                  </a:extLst>
                </a:gridCol>
              </a:tblGrid>
              <a:tr h="0">
                <a:tc>
                  <a:txBody>
                    <a:bodyPr vert="horz" wrap="square"/>
                    <a:lstStyle/>
                    <a:p>
                      <a:pPr algn="l" fontAlgn="ctr">
                        <a:lnSpc>
                          <a:spcPct val="100000"/>
                        </a:lnSpc>
                      </a:pPr>
                      <a:r>
                        <a:rPr lang="zh-CN" sz="2400" kern="100" spc="40">
                          <a:effectLst/>
                        </a:rPr>
                        <a:t>演绎推理</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zh-CN" sz="2400" kern="100" spc="40">
                          <a:effectLst/>
                        </a:rPr>
                        <a:t>从一般性前提推出</a:t>
                      </a:r>
                      <a:r>
                        <a:rPr lang="zh-CN" sz="2400" u="sng" kern="100" spc="40">
                          <a:effectLst/>
                        </a:rPr>
                        <a:t>个别性</a:t>
                      </a:r>
                      <a:r>
                        <a:rPr lang="zh-CN" sz="2400" kern="100" spc="40">
                          <a:effectLst/>
                        </a:rPr>
                        <a:t>结论的推理</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119824403"/>
                  </a:ext>
                </a:extLst>
              </a:tr>
              <a:tr h="0">
                <a:tc>
                  <a:txBody>
                    <a:bodyPr vert="horz" wrap="square"/>
                    <a:lstStyle/>
                    <a:p>
                      <a:pPr algn="l" fontAlgn="ctr">
                        <a:lnSpc>
                          <a:spcPct val="100000"/>
                        </a:lnSpc>
                      </a:pPr>
                      <a:r>
                        <a:rPr lang="zh-CN" sz="2400" kern="100" spc="40">
                          <a:effectLst/>
                        </a:rPr>
                        <a:t>归纳推理</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zh-CN" sz="2400" kern="100" spc="40">
                          <a:effectLst/>
                        </a:rPr>
                        <a:t>从个别性前提推出</a:t>
                      </a:r>
                      <a:r>
                        <a:rPr lang="zh-CN" sz="2400" u="sng" kern="100" spc="40">
                          <a:effectLst/>
                        </a:rPr>
                        <a:t>一般性</a:t>
                      </a:r>
                      <a:r>
                        <a:rPr lang="zh-CN" sz="2400" kern="100" spc="40">
                          <a:effectLst/>
                        </a:rPr>
                        <a:t>结论的推理</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818877509"/>
                  </a:ext>
                </a:extLst>
              </a:tr>
              <a:tr h="0">
                <a:tc>
                  <a:txBody>
                    <a:bodyPr vert="horz" wrap="square"/>
                    <a:lstStyle/>
                    <a:p>
                      <a:pPr algn="l" fontAlgn="ctr">
                        <a:lnSpc>
                          <a:spcPct val="100000"/>
                        </a:lnSpc>
                      </a:pPr>
                      <a:r>
                        <a:rPr lang="zh-CN" sz="2400" kern="100" spc="40">
                          <a:effectLst/>
                        </a:rPr>
                        <a:t>类比推理</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zh-CN" sz="2400" kern="100" spc="40">
                          <a:effectLst/>
                        </a:rPr>
                        <a:t>从一般性前提推出</a:t>
                      </a:r>
                      <a:r>
                        <a:rPr lang="zh-CN" sz="2400" u="sng" kern="100" spc="40">
                          <a:effectLst/>
                        </a:rPr>
                        <a:t>一般性</a:t>
                      </a:r>
                      <a:r>
                        <a:rPr lang="zh-CN" sz="2400" kern="100" spc="40">
                          <a:effectLst/>
                        </a:rPr>
                        <a:t>结论，或从个别性前提推出个别性结论的推理</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545881488"/>
                  </a:ext>
                </a:extLst>
              </a:tr>
            </a:tbl>
          </a:graphicData>
        </a:graphic>
      </p:graphicFrame>
      <p:sp>
        <p:nvSpPr>
          <p:cNvPr id="8" name="Rectangle 1">
            <a:extLst>
              <a:ext uri="{FF2B5EF4-FFF2-40B4-BE49-F238E27FC236}">
                <a16:creationId xmlns:a16="http://schemas.microsoft.com/office/drawing/2014/main" id="{6DB89711-1AD3-45DC-9377-6D85E266B5EE}"/>
              </a:ext>
            </a:extLst>
          </p:cNvPr>
          <p:cNvSpPr>
            <a:spLocks noChangeArrowheads="1"/>
          </p:cNvSpPr>
          <p:nvPr>
            <p:custDataLst>
              <p:tags r:id="rId10"/>
            </p:custDataLst>
          </p:nvPr>
        </p:nvSpPr>
        <p:spPr bwMode="auto">
          <a:xfrm>
            <a:off x="707136" y="1619797"/>
            <a:ext cx="10917494" cy="5139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ctr" latinLnBrk="0" hangingPunct="0">
              <a:lnSpc>
                <a:spcPct val="100000"/>
              </a:lnSpc>
              <a:spcBef>
                <a:spcPct val="0"/>
              </a:spcBef>
              <a:spcAft>
                <a:spcPct val="0"/>
              </a:spcAft>
              <a:buClrTx/>
              <a:buSzTx/>
              <a:buFontTx/>
              <a:buNone/>
            </a:pPr>
            <a:r>
              <a:rPr kumimoji="0" lang="en-US" altLang="zh-CN" sz="2800" b="0" i="0" u="none" strike="noStrike" cap="none" normalizeH="0" baseline="0">
                <a:ln>
                  <a:noFill/>
                </a:ln>
                <a:solidFill>
                  <a:srgbClr val="000000"/>
                </a:solidFill>
                <a:effectLst/>
                <a:latin typeface="等线" panose="02010600030101010101" pitchFamily="2" charset="-122"/>
                <a:ea typeface="等线" panose="02010600030101010101" pitchFamily="2" charset="-122"/>
                <a:cs typeface="宋体" panose="02010600030101010101" pitchFamily="2" charset="-122"/>
              </a:rPr>
              <a:t>3</a:t>
            </a:r>
            <a:r>
              <a:rPr kumimoji="0" lang="zh-CN" altLang="en-US" sz="2800" b="0" i="0" u="none" strike="noStrike" cap="none" normalizeH="0" baseline="0">
                <a:ln>
                  <a:noFill/>
                </a:ln>
                <a:solidFill>
                  <a:srgbClr val="000000"/>
                </a:solidFill>
                <a:effectLst/>
                <a:latin typeface="等线" panose="02010600030101010101" pitchFamily="2" charset="-122"/>
                <a:ea typeface="等线" panose="02010600030101010101" pitchFamily="2" charset="-122"/>
                <a:cs typeface="宋体" panose="02010600030101010101" pitchFamily="2" charset="-122"/>
              </a:rPr>
              <a:t>．推理的种类</a:t>
            </a:r>
            <a:endParaRPr kumimoji="0" lang="zh-CN" altLang="en-US" sz="2000" b="0" i="0" u="none" strike="noStrike" cap="none" normalizeH="0" baseline="0">
              <a:ln>
                <a:noFill/>
              </a:ln>
              <a:solidFill>
                <a:schemeClr val="tx1"/>
              </a:solidFill>
              <a:effectLst/>
            </a:endParaRPr>
          </a:p>
          <a:p>
            <a:pPr marL="0" marR="0" lvl="0" indent="0" algn="l" defTabSz="914400" rtl="0" eaLnBrk="0" fontAlgn="ctr" latinLnBrk="0" hangingPunct="0">
              <a:lnSpc>
                <a:spcPct val="100000"/>
              </a:lnSpc>
              <a:spcBef>
                <a:spcPct val="0"/>
              </a:spcBef>
              <a:spcAft>
                <a:spcPct val="0"/>
              </a:spcAft>
              <a:buClrTx/>
              <a:buSzTx/>
              <a:buFontTx/>
              <a:buNone/>
            </a:pPr>
            <a:r>
              <a:rPr kumimoji="0" lang="en-US" altLang="zh-CN" sz="2800" b="0" i="0" u="none" strike="noStrike" cap="none" normalizeH="0" baseline="0">
                <a:ln>
                  <a:noFill/>
                </a:ln>
                <a:solidFill>
                  <a:srgbClr val="000000"/>
                </a:solidFill>
                <a:effectLst/>
                <a:latin typeface="等线" panose="02010600030101010101" pitchFamily="2" charset="-122"/>
                <a:ea typeface="等线" panose="02010600030101010101" pitchFamily="2" charset="-122"/>
                <a:cs typeface="宋体" panose="02010600030101010101" pitchFamily="2" charset="-122"/>
              </a:rPr>
              <a:t>(1)</a:t>
            </a:r>
            <a:r>
              <a:rPr kumimoji="0" lang="zh-CN" altLang="en-US" sz="2800" b="0" i="0" u="none" strike="noStrike" cap="none" normalizeH="0" baseline="0">
                <a:ln>
                  <a:noFill/>
                </a:ln>
                <a:solidFill>
                  <a:srgbClr val="000000"/>
                </a:solidFill>
                <a:effectLst/>
                <a:latin typeface="等线" panose="02010600030101010101" pitchFamily="2" charset="-122"/>
                <a:ea typeface="等线" panose="02010600030101010101" pitchFamily="2" charset="-122"/>
                <a:cs typeface="宋体" panose="02010600030101010101" pitchFamily="2" charset="-122"/>
              </a:rPr>
              <a:t>依据对个别与一般的关系的认识区分：演绎推理、归纳推理、类比推理。</a:t>
            </a:r>
            <a:endParaRPr kumimoji="0" lang="en-US" altLang="zh-CN" sz="2800" b="0" i="0" u="none" strike="noStrike" cap="none" normalizeH="0" baseline="0">
              <a:ln>
                <a:noFill/>
              </a:ln>
              <a:solidFill>
                <a:srgbClr val="000000"/>
              </a:solidFill>
              <a:effectLst/>
              <a:latin typeface="等线" panose="02010600030101010101" pitchFamily="2" charset="-122"/>
              <a:ea typeface="等线" panose="02010600030101010101" pitchFamily="2" charset="-122"/>
              <a:cs typeface="宋体" panose="02010600030101010101" pitchFamily="2" charset="-122"/>
            </a:endParaRPr>
          </a:p>
          <a:p>
            <a:pPr marL="0" marR="0" lvl="0" indent="0" algn="l" defTabSz="914400" rtl="0" eaLnBrk="0" fontAlgn="ctr" latinLnBrk="0" hangingPunct="0">
              <a:lnSpc>
                <a:spcPct val="100000"/>
              </a:lnSpc>
              <a:spcBef>
                <a:spcPct val="0"/>
              </a:spcBef>
              <a:spcAft>
                <a:spcPct val="0"/>
              </a:spcAft>
              <a:buClrTx/>
              <a:buSzTx/>
              <a:buFontTx/>
              <a:buNone/>
            </a:pPr>
            <a:endParaRPr lang="en-US" altLang="zh-CN" sz="2800">
              <a:solidFill>
                <a:srgbClr val="000000"/>
              </a:solidFill>
              <a:latin typeface="等线" panose="02010600030101010101" pitchFamily="2" charset="-122"/>
              <a:ea typeface="等线" panose="02010600030101010101" pitchFamily="2" charset="-122"/>
            </a:endParaRPr>
          </a:p>
          <a:p>
            <a:pPr marL="0" marR="0" lvl="0" indent="0" algn="l" defTabSz="914400" rtl="0" eaLnBrk="0" fontAlgn="ctr" latinLnBrk="0" hangingPunct="0">
              <a:lnSpc>
                <a:spcPct val="100000"/>
              </a:lnSpc>
              <a:spcBef>
                <a:spcPct val="0"/>
              </a:spcBef>
              <a:spcAft>
                <a:spcPct val="0"/>
              </a:spcAft>
              <a:buClrTx/>
              <a:buSzTx/>
              <a:buFontTx/>
              <a:buNone/>
            </a:pPr>
            <a:endParaRPr kumimoji="0" lang="en-US" altLang="zh-CN" sz="2800" b="0" i="0" u="none" strike="noStrike" cap="none" normalizeH="0" baseline="0">
              <a:ln>
                <a:noFill/>
              </a:ln>
              <a:solidFill>
                <a:srgbClr val="000000"/>
              </a:solidFill>
              <a:effectLst/>
              <a:latin typeface="等线" panose="02010600030101010101" pitchFamily="2" charset="-122"/>
              <a:ea typeface="等线" panose="02010600030101010101" pitchFamily="2" charset="-122"/>
            </a:endParaRPr>
          </a:p>
          <a:p>
            <a:pPr marL="0" marR="0" lvl="0" indent="0" algn="l" defTabSz="914400" rtl="0" eaLnBrk="0" fontAlgn="ctr" latinLnBrk="0" hangingPunct="0">
              <a:lnSpc>
                <a:spcPct val="100000"/>
              </a:lnSpc>
              <a:spcBef>
                <a:spcPct val="0"/>
              </a:spcBef>
              <a:spcAft>
                <a:spcPct val="0"/>
              </a:spcAft>
              <a:buClrTx/>
              <a:buSzTx/>
              <a:buFontTx/>
              <a:buNone/>
            </a:pPr>
            <a:endParaRPr lang="en-US" altLang="zh-CN" sz="2800">
              <a:solidFill>
                <a:srgbClr val="000000"/>
              </a:solidFill>
              <a:latin typeface="等线" panose="02010600030101010101" pitchFamily="2" charset="-122"/>
              <a:ea typeface="等线" panose="02010600030101010101" pitchFamily="2" charset="-122"/>
            </a:endParaRPr>
          </a:p>
          <a:p>
            <a:pPr marL="0" marR="0" lvl="0" indent="0" algn="l" defTabSz="914400" rtl="0" eaLnBrk="0" fontAlgn="ctr" latinLnBrk="0" hangingPunct="0">
              <a:lnSpc>
                <a:spcPct val="100000"/>
              </a:lnSpc>
              <a:spcBef>
                <a:spcPct val="0"/>
              </a:spcBef>
              <a:spcAft>
                <a:spcPct val="0"/>
              </a:spcAft>
              <a:buClrTx/>
              <a:buSzTx/>
              <a:buFontTx/>
              <a:buNone/>
            </a:pPr>
            <a:endParaRPr kumimoji="0" lang="en-US" altLang="zh-CN" sz="2800" b="0" i="0" u="none" strike="noStrike" cap="none" normalizeH="0" baseline="0">
              <a:ln>
                <a:noFill/>
              </a:ln>
              <a:solidFill>
                <a:srgbClr val="000000"/>
              </a:solidFill>
              <a:effectLst/>
              <a:latin typeface="等线" panose="02010600030101010101" pitchFamily="2" charset="-122"/>
              <a:ea typeface="等线" panose="02010600030101010101" pitchFamily="2" charset="-122"/>
            </a:endParaRPr>
          </a:p>
          <a:p>
            <a:pPr marL="0" marR="0" lvl="0" indent="0" algn="l" defTabSz="914400" rtl="0" eaLnBrk="0" fontAlgn="ctr" latinLnBrk="0" hangingPunct="0">
              <a:lnSpc>
                <a:spcPct val="100000"/>
              </a:lnSpc>
              <a:spcBef>
                <a:spcPct val="0"/>
              </a:spcBef>
              <a:spcAft>
                <a:spcPct val="0"/>
              </a:spcAft>
              <a:buClrTx/>
              <a:buSzTx/>
              <a:buFontTx/>
              <a:buNone/>
            </a:pPr>
            <a:endParaRPr kumimoji="0" lang="zh-CN" altLang="en-US" sz="2000" b="0" i="0" u="none" strike="noStrike" cap="none" normalizeH="0" baseline="0">
              <a:ln>
                <a:noFill/>
              </a:ln>
              <a:solidFill>
                <a:schemeClr val="tx1"/>
              </a:solidFill>
              <a:effectLst/>
            </a:endParaRPr>
          </a:p>
          <a:p>
            <a:pPr marL="0" marR="0" lvl="0" indent="0" algn="l" defTabSz="914400" rtl="0" eaLnBrk="0" fontAlgn="ctr" latinLnBrk="0" hangingPunct="0">
              <a:lnSpc>
                <a:spcPct val="100000"/>
              </a:lnSpc>
              <a:spcBef>
                <a:spcPct val="0"/>
              </a:spcBef>
              <a:spcAft>
                <a:spcPct val="0"/>
              </a:spcAft>
              <a:buClrTx/>
              <a:buSzTx/>
              <a:buFontTx/>
              <a:buNone/>
            </a:pPr>
            <a:r>
              <a:rPr kumimoji="0" lang="en-US" altLang="zh-CN" sz="2800" b="0" i="0" u="none" strike="noStrike" cap="none" normalizeH="0" baseline="0">
                <a:ln>
                  <a:noFill/>
                </a:ln>
                <a:solidFill>
                  <a:srgbClr val="000000"/>
                </a:solidFill>
                <a:effectLst/>
                <a:latin typeface="等线" panose="02010600030101010101" pitchFamily="2" charset="-122"/>
                <a:ea typeface="等线" panose="02010600030101010101" pitchFamily="2" charset="-122"/>
                <a:cs typeface="宋体" panose="02010600030101010101" pitchFamily="2" charset="-122"/>
              </a:rPr>
              <a:t>(2)</a:t>
            </a:r>
            <a:r>
              <a:rPr kumimoji="0" lang="zh-CN" altLang="en-US" sz="2800" b="0" i="0" u="none" strike="noStrike" cap="none" normalizeH="0" baseline="0">
                <a:ln>
                  <a:noFill/>
                </a:ln>
                <a:solidFill>
                  <a:srgbClr val="000000"/>
                </a:solidFill>
                <a:effectLst/>
                <a:latin typeface="等线" panose="02010600030101010101" pitchFamily="2" charset="-122"/>
                <a:ea typeface="等线" panose="02010600030101010101" pitchFamily="2" charset="-122"/>
                <a:cs typeface="宋体" panose="02010600030101010101" pitchFamily="2" charset="-122"/>
              </a:rPr>
              <a:t>形式逻辑从前提与结论之间是否有必然联系的角度分为：</a:t>
            </a:r>
            <a:r>
              <a:rPr kumimoji="0" lang="zh-CN" altLang="en-US" sz="2800" b="0" i="0" u="sng" strike="noStrike" cap="none" normalizeH="0" baseline="0">
                <a:ln>
                  <a:noFill/>
                </a:ln>
                <a:solidFill>
                  <a:srgbClr val="000000"/>
                </a:solidFill>
                <a:effectLst/>
                <a:latin typeface="等线" panose="02010600030101010101" pitchFamily="2" charset="-122"/>
                <a:ea typeface="等线" panose="02010600030101010101" pitchFamily="2" charset="-122"/>
                <a:cs typeface="宋体" panose="02010600030101010101" pitchFamily="2" charset="-122"/>
              </a:rPr>
              <a:t>必然推理</a:t>
            </a:r>
            <a:r>
              <a:rPr kumimoji="0" lang="zh-CN" altLang="en-US" sz="2800" b="0" i="0" u="none" strike="noStrike" cap="none" normalizeH="0" baseline="0">
                <a:ln>
                  <a:noFill/>
                </a:ln>
                <a:solidFill>
                  <a:srgbClr val="000000"/>
                </a:solidFill>
                <a:effectLst/>
                <a:latin typeface="等线" panose="02010600030101010101" pitchFamily="2" charset="-122"/>
                <a:ea typeface="等线" panose="02010600030101010101" pitchFamily="2" charset="-122"/>
                <a:cs typeface="宋体" panose="02010600030101010101" pitchFamily="2" charset="-122"/>
              </a:rPr>
              <a:t>和或然推理。</a:t>
            </a:r>
            <a:endParaRPr kumimoji="0" lang="zh-CN" altLang="en-US" sz="2000" b="0" i="0" u="none" strike="noStrike" cap="none" normalizeH="0" baseline="0">
              <a:ln>
                <a:noFill/>
              </a:ln>
              <a:solidFill>
                <a:schemeClr val="tx1"/>
              </a:solidFill>
              <a:effectLst/>
            </a:endParaRPr>
          </a:p>
          <a:p>
            <a:pPr marL="0" marR="0" lvl="0" indent="0" algn="l" defTabSz="914400" rtl="0" eaLnBrk="0" fontAlgn="ctr" latinLnBrk="0" hangingPunct="0">
              <a:lnSpc>
                <a:spcPct val="100000"/>
              </a:lnSpc>
              <a:spcBef>
                <a:spcPct val="0"/>
              </a:spcBef>
              <a:spcAft>
                <a:spcPct val="0"/>
              </a:spcAft>
              <a:buClrTx/>
              <a:buSzTx/>
              <a:buFontTx/>
              <a:buNone/>
            </a:pPr>
            <a:r>
              <a:rPr kumimoji="0" lang="en-US" altLang="zh-CN" sz="2800" b="0" i="0" u="none" strike="noStrike" cap="none" normalizeH="0" baseline="0">
                <a:ln>
                  <a:noFill/>
                </a:ln>
                <a:solidFill>
                  <a:srgbClr val="000000"/>
                </a:solidFill>
                <a:effectLst/>
                <a:latin typeface="等线" panose="02010600030101010101" pitchFamily="2" charset="-122"/>
                <a:ea typeface="等线" panose="02010600030101010101" pitchFamily="2" charset="-122"/>
                <a:cs typeface="宋体" panose="02010600030101010101" pitchFamily="2" charset="-122"/>
              </a:rPr>
              <a:t>(3)</a:t>
            </a:r>
            <a:r>
              <a:rPr kumimoji="0" lang="zh-CN" altLang="en-US" sz="2800" b="0" i="0" u="none" strike="noStrike" cap="none" normalizeH="0" baseline="0">
                <a:ln>
                  <a:noFill/>
                </a:ln>
                <a:solidFill>
                  <a:srgbClr val="000000"/>
                </a:solidFill>
                <a:effectLst/>
                <a:latin typeface="等线" panose="02010600030101010101" pitchFamily="2" charset="-122"/>
                <a:ea typeface="等线" panose="02010600030101010101" pitchFamily="2" charset="-122"/>
                <a:cs typeface="宋体" panose="02010600030101010101" pitchFamily="2" charset="-122"/>
              </a:rPr>
              <a:t>演绎推理是必然推理，归纳推理</a:t>
            </a:r>
            <a:r>
              <a:rPr kumimoji="0" lang="en-US" altLang="zh-CN" sz="2800" b="0" i="0" u="none" strike="noStrike" cap="none" normalizeH="0" baseline="0">
                <a:ln>
                  <a:noFill/>
                </a:ln>
                <a:solidFill>
                  <a:srgbClr val="000000"/>
                </a:solidFill>
                <a:effectLst/>
                <a:latin typeface="等线" panose="02010600030101010101" pitchFamily="2" charset="-122"/>
                <a:ea typeface="等线" panose="02010600030101010101" pitchFamily="2" charset="-122"/>
                <a:cs typeface="宋体" panose="02010600030101010101" pitchFamily="2" charset="-122"/>
              </a:rPr>
              <a:t>(</a:t>
            </a:r>
            <a:r>
              <a:rPr kumimoji="0" lang="zh-CN" altLang="en-US" sz="2800" b="0" i="0" u="none" strike="noStrike" cap="none" normalizeH="0" baseline="0">
                <a:ln>
                  <a:noFill/>
                </a:ln>
                <a:solidFill>
                  <a:srgbClr val="000000"/>
                </a:solidFill>
                <a:effectLst/>
                <a:latin typeface="等线" panose="02010600030101010101" pitchFamily="2" charset="-122"/>
                <a:ea typeface="等线" panose="02010600030101010101" pitchFamily="2" charset="-122"/>
                <a:cs typeface="宋体" panose="02010600030101010101" pitchFamily="2" charset="-122"/>
              </a:rPr>
              <a:t>除完全归纳推理外</a:t>
            </a:r>
            <a:r>
              <a:rPr kumimoji="0" lang="en-US" altLang="zh-CN" sz="2800" b="0" i="0" u="none" strike="noStrike" cap="none" normalizeH="0" baseline="0">
                <a:ln>
                  <a:noFill/>
                </a:ln>
                <a:solidFill>
                  <a:srgbClr val="000000"/>
                </a:solidFill>
                <a:effectLst/>
                <a:latin typeface="等线" panose="02010600030101010101" pitchFamily="2" charset="-122"/>
                <a:ea typeface="等线" panose="02010600030101010101" pitchFamily="2" charset="-122"/>
                <a:cs typeface="宋体" panose="02010600030101010101" pitchFamily="2" charset="-122"/>
              </a:rPr>
              <a:t>)</a:t>
            </a:r>
            <a:r>
              <a:rPr kumimoji="0" lang="zh-CN" altLang="en-US" sz="2800" b="0" i="0" u="none" strike="noStrike" cap="none" normalizeH="0" baseline="0">
                <a:ln>
                  <a:noFill/>
                </a:ln>
                <a:solidFill>
                  <a:srgbClr val="000000"/>
                </a:solidFill>
                <a:effectLst/>
                <a:latin typeface="等线" panose="02010600030101010101" pitchFamily="2" charset="-122"/>
                <a:ea typeface="等线" panose="02010600030101010101" pitchFamily="2" charset="-122"/>
                <a:cs typeface="宋体" panose="02010600030101010101" pitchFamily="2" charset="-122"/>
              </a:rPr>
              <a:t>和</a:t>
            </a:r>
            <a:r>
              <a:rPr kumimoji="0" lang="zh-CN" altLang="en-US" sz="2800" b="0" i="0" u="sng" strike="noStrike" cap="none" normalizeH="0" baseline="0">
                <a:ln>
                  <a:noFill/>
                </a:ln>
                <a:solidFill>
                  <a:srgbClr val="000000"/>
                </a:solidFill>
                <a:effectLst/>
                <a:latin typeface="等线" panose="02010600030101010101" pitchFamily="2" charset="-122"/>
                <a:ea typeface="等线" panose="02010600030101010101" pitchFamily="2" charset="-122"/>
                <a:cs typeface="宋体" panose="02010600030101010101" pitchFamily="2" charset="-122"/>
              </a:rPr>
              <a:t>类比推理</a:t>
            </a:r>
            <a:r>
              <a:rPr kumimoji="0" lang="zh-CN" altLang="en-US" sz="2800" b="0" i="0" u="none" strike="noStrike" cap="none" normalizeH="0" baseline="0">
                <a:ln>
                  <a:noFill/>
                </a:ln>
                <a:solidFill>
                  <a:srgbClr val="000000"/>
                </a:solidFill>
                <a:effectLst/>
                <a:latin typeface="等线" panose="02010600030101010101" pitchFamily="2" charset="-122"/>
                <a:ea typeface="等线" panose="02010600030101010101" pitchFamily="2" charset="-122"/>
                <a:cs typeface="宋体" panose="02010600030101010101" pitchFamily="2" charset="-122"/>
              </a:rPr>
              <a:t>是或然推理。</a:t>
            </a:r>
            <a:endParaRPr kumimoji="0" lang="zh-CN" altLang="en-US" sz="54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27652897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二、演绎推理</a:t>
            </a:r>
          </a:p>
        </p:txBody>
      </p:sp>
      <p:sp>
        <p:nvSpPr>
          <p:cNvPr id="8" name="文本框 7">
            <a:extLst>
              <a:ext uri="{FF2B5EF4-FFF2-40B4-BE49-F238E27FC236}">
                <a16:creationId xmlns:a16="http://schemas.microsoft.com/office/drawing/2014/main" id="{F7AF339B-8F3F-44E6-A61B-82AB0445B42D}"/>
              </a:ext>
            </a:extLst>
          </p:cNvPr>
          <p:cNvSpPr txBox="1"/>
          <p:nvPr>
            <p:custDataLst>
              <p:tags r:id="rId9"/>
            </p:custDataLst>
          </p:nvPr>
        </p:nvSpPr>
        <p:spPr>
          <a:xfrm>
            <a:off x="896644" y="1652087"/>
            <a:ext cx="10733104" cy="4832092"/>
          </a:xfrm>
          <a:prstGeom prst="rect">
            <a:avLst/>
          </a:prstGeom>
          <a:noFill/>
        </p:spPr>
        <p:txBody>
          <a:bodyPr wrap="square">
            <a:spAutoFit/>
          </a:bodyPr>
          <a:lstStyle/>
          <a:p>
            <a:pPr algn="l" fontAlgn="ct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．演绎推理必须具备的两个条件：一是作为推理根据的前提是</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真实的</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判断。二是推理结构正确。</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．意义：掌握演绎推理的方法，对人们保持思维的</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严密性</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具有重要的作用。</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拓展：一个正确的演绎推理必须具备两个条件。</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一是作为推理根据的前提必须是真实的判断。如果前提虚假，由前提推出的结论就不能保证真实可靠。二是推理结构必须正确。如果推理结构不正确，也就是说，前提和结论的逻辑联系方式是错误的，那么，尽管前提真实，也不能保证推出正确的结论。这两个条件都是必要条件，缺一不可。这两个条件加起来，就成为正确推理的充分必要条件。</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2153799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二、演绎推理</a:t>
            </a:r>
          </a:p>
        </p:txBody>
      </p:sp>
      <p:sp>
        <p:nvSpPr>
          <p:cNvPr id="8" name="文本框 7">
            <a:extLst>
              <a:ext uri="{FF2B5EF4-FFF2-40B4-BE49-F238E27FC236}">
                <a16:creationId xmlns:a16="http://schemas.microsoft.com/office/drawing/2014/main" id="{F637CDC5-54A0-488A-BCB4-91AF3C319ACB}"/>
              </a:ext>
            </a:extLst>
          </p:cNvPr>
          <p:cNvSpPr txBox="1"/>
          <p:nvPr>
            <p:custDataLst>
              <p:tags r:id="rId9"/>
            </p:custDataLst>
          </p:nvPr>
        </p:nvSpPr>
        <p:spPr>
          <a:xfrm>
            <a:off x="1269507" y="2026711"/>
            <a:ext cx="9827580" cy="3323987"/>
          </a:xfrm>
          <a:prstGeom prst="rect">
            <a:avLst/>
          </a:prstGeom>
          <a:noFill/>
        </p:spPr>
        <p:txBody>
          <a:bodyPr wrap="square">
            <a:spAutoFit/>
          </a:bodyPr>
          <a:lstStyle/>
          <a:p>
            <a:pPr algn="l" fontAlgn="ctr">
              <a:lnSpc>
                <a:spcPct val="150000"/>
              </a:lnSpc>
            </a:pP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提醒：各种演绎推理之间的关系</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演绎推理都是必然推理，完全归纳推理是一种必然推理，不完全归纳推理和类比推理都是或然推理。</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只有前提是真实的判断，而且推理结构正确，才可以得出正确的结论。</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3019865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1200329"/>
          </a:xfrm>
          <a:prstGeom prst="rect">
            <a:avLst/>
          </a:prstGeom>
          <a:noFill/>
        </p:spPr>
        <p:txBody>
          <a:bodyPr wrap="square">
            <a:spAutoFit/>
          </a:bodyPr>
          <a:lstStyle/>
          <a:p>
            <a:pPr algn="ctr">
              <a:tabLst>
                <a:tab pos="2743200"/>
              </a:tabLst>
            </a:pPr>
            <a:r>
              <a:rPr lang="en-US" altLang="zh-CN" sz="3600" b="1" kern="100">
                <a:solidFill>
                  <a:srgbClr val="323232"/>
                </a:solidFill>
                <a:latin typeface="宋体" panose="02010600030101010101" pitchFamily="2" charset="-122"/>
                <a:cs typeface="hakuyoxingshu7000"/>
              </a:rPr>
              <a:t>6.2 </a:t>
            </a:r>
            <a:r>
              <a:rPr lang="zh-CN" altLang="en-US" sz="3600" b="1" kern="100">
                <a:solidFill>
                  <a:srgbClr val="323232"/>
                </a:solidFill>
                <a:latin typeface="宋体" panose="02010600030101010101" pitchFamily="2" charset="-122"/>
                <a:cs typeface="hakuyoxingshu7000"/>
              </a:rPr>
              <a:t>简单判断的演绎推理方法</a:t>
            </a:r>
          </a:p>
          <a:p>
            <a:pPr>
              <a:tabLst>
                <a:tab pos="2743200"/>
              </a:tabLst>
            </a:pPr>
            <a:r>
              <a:rPr lang="zh-CN" altLang="en-US" sz="3600" b="1" kern="100">
                <a:solidFill>
                  <a:srgbClr val="323232"/>
                </a:solidFill>
                <a:latin typeface="宋体" panose="02010600030101010101" pitchFamily="2" charset="-122"/>
                <a:cs typeface="hakuyoxingshu7000"/>
              </a:rPr>
              <a:t>一、性质判断换质位推理</a:t>
            </a:r>
          </a:p>
        </p:txBody>
      </p:sp>
      <p:sp>
        <p:nvSpPr>
          <p:cNvPr id="8" name="文本框 7">
            <a:extLst>
              <a:ext uri="{FF2B5EF4-FFF2-40B4-BE49-F238E27FC236}">
                <a16:creationId xmlns:a16="http://schemas.microsoft.com/office/drawing/2014/main" id="{D269AA63-9072-4413-B85A-9398BB6689F8}"/>
              </a:ext>
            </a:extLst>
          </p:cNvPr>
          <p:cNvSpPr txBox="1"/>
          <p:nvPr>
            <p:custDataLst>
              <p:tags r:id="rId9"/>
            </p:custDataLst>
          </p:nvPr>
        </p:nvSpPr>
        <p:spPr>
          <a:xfrm>
            <a:off x="674377" y="2290406"/>
            <a:ext cx="10742306" cy="3539430"/>
          </a:xfrm>
          <a:prstGeom prst="rect">
            <a:avLst/>
          </a:prstGeom>
          <a:noFill/>
        </p:spPr>
        <p:txBody>
          <a:bodyPr wrap="square">
            <a:spAutoFit/>
          </a:bodyPr>
          <a:lstStyle/>
          <a:p>
            <a:pPr algn="l" fontAlgn="ct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．换质推理的含义：</a:t>
            </a:r>
            <a:endPar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endParaRPr>
          </a:p>
          <a:p>
            <a:pPr algn="l" fontAlgn="ct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通过改变已知性质判断的</a:t>
            </a:r>
            <a:r>
              <a:rPr lang="en-US"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质</a:t>
            </a:r>
            <a:r>
              <a:rPr lang="en-US"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而得出一个新判断的推理。</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en-US" altLang="zh-CN" sz="2800" kern="100" spc="40">
                <a:solidFill>
                  <a:srgbClr val="000000"/>
                </a:solidFill>
                <a:effectLst/>
                <a:highlight>
                  <a:srgbClr val="FFFF00"/>
                </a:highlight>
                <a:latin typeface="宋体" panose="02010600030101010101" pitchFamily="2" charset="-122"/>
                <a:ea typeface="等线" panose="02010600030101010101" pitchFamily="2" charset="-122"/>
                <a:cs typeface="宋体" panose="02010600030101010101" pitchFamily="2" charset="-122"/>
              </a:rPr>
              <a:t>2</a:t>
            </a:r>
            <a:r>
              <a:rPr lang="zh-CN" altLang="zh-CN" sz="2800" kern="100" spc="40">
                <a:solidFill>
                  <a:srgbClr val="000000"/>
                </a:solidFill>
                <a:effectLst/>
                <a:highlight>
                  <a:srgbClr val="FFFF00"/>
                </a:highlight>
                <a:latin typeface="等线" panose="02010600030101010101" pitchFamily="2" charset="-122"/>
                <a:ea typeface="宋体" panose="02010600030101010101" pitchFamily="2" charset="-122"/>
                <a:cs typeface="宋体" panose="02010600030101010101" pitchFamily="2" charset="-122"/>
              </a:rPr>
              <a:t>．换质推理的规则</a:t>
            </a:r>
            <a:endParaRPr lang="zh-CN" altLang="zh-CN" sz="2800" kern="100">
              <a:effectLst/>
              <a:highlight>
                <a:srgbClr val="FFFF00"/>
              </a:highlight>
              <a:latin typeface="等线" panose="02010600030101010101" pitchFamily="2" charset="-122"/>
              <a:ea typeface="等线" panose="02010600030101010101" pitchFamily="2" charset="-122"/>
              <a:cs typeface="Times New Roman" panose="02020603050405020304" pitchFamily="18" charset="0"/>
            </a:endParaRPr>
          </a:p>
          <a:p>
            <a:pPr algn="l" fontAlgn="ct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第一，推理时不改变前提判断的</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主项</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和量项。</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第二，改变前提判断的质，即把肯定判断变为</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否定判断</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，把否定判断变为肯定判断。</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第三，找出前提性质判断中与谓项相</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矛盾的概念</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，用它作为结论性质判断的谓项。</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3092539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一、性质判断换质位推理</a:t>
            </a:r>
          </a:p>
        </p:txBody>
      </p:sp>
      <p:sp>
        <p:nvSpPr>
          <p:cNvPr id="8" name="文本框 7">
            <a:extLst>
              <a:ext uri="{FF2B5EF4-FFF2-40B4-BE49-F238E27FC236}">
                <a16:creationId xmlns:a16="http://schemas.microsoft.com/office/drawing/2014/main" id="{3208ECCA-8A39-4AD1-9070-2582B27A392E}"/>
              </a:ext>
            </a:extLst>
          </p:cNvPr>
          <p:cNvSpPr txBox="1"/>
          <p:nvPr>
            <p:custDataLst>
              <p:tags r:id="rId9"/>
            </p:custDataLst>
          </p:nvPr>
        </p:nvSpPr>
        <p:spPr>
          <a:xfrm>
            <a:off x="1207362" y="1994295"/>
            <a:ext cx="9596761" cy="4616648"/>
          </a:xfrm>
          <a:prstGeom prst="rect">
            <a:avLst/>
          </a:prstGeom>
          <a:noFill/>
        </p:spPr>
        <p:txBody>
          <a:bodyPr wrap="square">
            <a:spAutoFit/>
          </a:bodyPr>
          <a:lstStyle/>
          <a:p>
            <a:pPr algn="l" fontAlgn="ctr">
              <a:lnSpc>
                <a:spcPct val="150000"/>
              </a:lnSpc>
            </a:pP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3</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．换位推理的含义：</a:t>
            </a:r>
            <a:endPar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endParaRPr>
          </a:p>
          <a:p>
            <a:pPr algn="l" fontAlgn="ctr">
              <a:lnSpc>
                <a:spcPct val="150000"/>
              </a:lnSpc>
            </a:pP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通过改变已知性质判断的主项和</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谓项</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的位置而得出一个新判断的推理。</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800" kern="100" spc="40">
                <a:solidFill>
                  <a:srgbClr val="000000"/>
                </a:solidFill>
                <a:effectLst/>
                <a:highlight>
                  <a:srgbClr val="FFFF00"/>
                </a:highlight>
                <a:latin typeface="宋体" panose="02010600030101010101" pitchFamily="2" charset="-122"/>
                <a:ea typeface="等线" panose="02010600030101010101" pitchFamily="2" charset="-122"/>
                <a:cs typeface="宋体" panose="02010600030101010101" pitchFamily="2" charset="-122"/>
              </a:rPr>
              <a:t>4</a:t>
            </a:r>
            <a:r>
              <a:rPr lang="zh-CN" altLang="zh-CN" sz="2800" kern="100" spc="40">
                <a:solidFill>
                  <a:srgbClr val="000000"/>
                </a:solidFill>
                <a:effectLst/>
                <a:highlight>
                  <a:srgbClr val="FFFF00"/>
                </a:highlight>
                <a:latin typeface="等线" panose="02010600030101010101" pitchFamily="2" charset="-122"/>
                <a:ea typeface="宋体" panose="02010600030101010101" pitchFamily="2" charset="-122"/>
                <a:cs typeface="宋体" panose="02010600030101010101" pitchFamily="2" charset="-122"/>
              </a:rPr>
              <a:t>．换位推理的规则</a:t>
            </a:r>
            <a:endParaRPr lang="zh-CN" altLang="zh-CN" sz="2800" kern="100">
              <a:effectLst/>
              <a:highlight>
                <a:srgbClr val="FFFF00"/>
              </a:highligh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第一，推理时不改变前提判断的</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联项</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第二，将前提判断的主项和</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谓项</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的位置互换。</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第三，在前提中不周延的项，换位后也不能</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周延</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6695601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一、性质判断换质位推理</a:t>
            </a:r>
          </a:p>
        </p:txBody>
      </p:sp>
      <p:sp>
        <p:nvSpPr>
          <p:cNvPr id="8" name="文本框 7">
            <a:extLst>
              <a:ext uri="{FF2B5EF4-FFF2-40B4-BE49-F238E27FC236}">
                <a16:creationId xmlns:a16="http://schemas.microsoft.com/office/drawing/2014/main" id="{EB230AE0-6125-4499-B2D7-75F0F308AA39}"/>
              </a:ext>
            </a:extLst>
          </p:cNvPr>
          <p:cNvSpPr txBox="1"/>
          <p:nvPr>
            <p:custDataLst>
              <p:tags r:id="rId9"/>
            </p:custDataLst>
          </p:nvPr>
        </p:nvSpPr>
        <p:spPr>
          <a:xfrm>
            <a:off x="1207363" y="1928589"/>
            <a:ext cx="9445841" cy="4524315"/>
          </a:xfrm>
          <a:prstGeom prst="rect">
            <a:avLst/>
          </a:prstGeom>
          <a:noFill/>
        </p:spPr>
        <p:txBody>
          <a:bodyPr wrap="square">
            <a:spAutoFit/>
          </a:bodyPr>
          <a:lstStyle/>
          <a:p>
            <a:pPr algn="l" fontAlgn="ctr">
              <a:lnSpc>
                <a:spcPct val="150000"/>
              </a:lnSpc>
            </a:pPr>
            <a:r>
              <a:rPr lang="en-US" altLang="zh-CN" sz="2400" kern="100" spc="40">
                <a:solidFill>
                  <a:srgbClr val="000000"/>
                </a:solidFill>
                <a:effectLst/>
                <a:highlight>
                  <a:srgbClr val="FFFF00"/>
                </a:highlight>
                <a:latin typeface="宋体" panose="02010600030101010101" pitchFamily="2" charset="-122"/>
                <a:ea typeface="等线" panose="02010600030101010101" pitchFamily="2" charset="-122"/>
                <a:cs typeface="宋体" panose="02010600030101010101" pitchFamily="2" charset="-122"/>
              </a:rPr>
              <a:t>5</a:t>
            </a:r>
            <a:r>
              <a:rPr lang="zh-CN" altLang="zh-CN" sz="2400" kern="100" spc="40">
                <a:solidFill>
                  <a:srgbClr val="000000"/>
                </a:solidFill>
                <a:effectLst/>
                <a:highlight>
                  <a:srgbClr val="FFFF00"/>
                </a:highlight>
                <a:latin typeface="等线" panose="02010600030101010101" pitchFamily="2" charset="-122"/>
                <a:ea typeface="宋体" panose="02010600030101010101" pitchFamily="2" charset="-122"/>
                <a:cs typeface="宋体" panose="02010600030101010101" pitchFamily="2" charset="-122"/>
              </a:rPr>
              <a:t>．换质换位推理的作用</a:t>
            </a:r>
            <a:endParaRPr lang="zh-CN" altLang="zh-CN" sz="2400" kern="100">
              <a:effectLst/>
              <a:highlight>
                <a:srgbClr val="FFFF00"/>
              </a:highligh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在思维活动中，我们可以将</a:t>
            </a:r>
            <a:r>
              <a:rPr lang="zh-CN" altLang="zh-CN" sz="24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换质法</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和换位法结合起来运用，即进行换质位推理或换位质推理。正确运用这种推理结构，不仅可以起到变换</a:t>
            </a:r>
            <a:r>
              <a:rPr lang="zh-CN" altLang="zh-CN" sz="24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语句形式</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或语气的作用，而且可以起到调整或强调认识重点的作用。</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想一想</a:t>
            </a:r>
            <a:r>
              <a:rPr lang="en-US"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　如何必然推出真实的结论？</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提示：要必然推出真实的结论，既不能违反形式逻辑的要求，也不能仅靠形式逻辑的知识，还需要有实践和其他方面的知识。 </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2089628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一、性质判断换质位推理</a:t>
            </a:r>
          </a:p>
        </p:txBody>
      </p:sp>
      <p:sp>
        <p:nvSpPr>
          <p:cNvPr id="8" name="文本框 7">
            <a:extLst>
              <a:ext uri="{FF2B5EF4-FFF2-40B4-BE49-F238E27FC236}">
                <a16:creationId xmlns:a16="http://schemas.microsoft.com/office/drawing/2014/main" id="{A0B9355B-8BFE-4229-AD90-9BC7DAFADE8E}"/>
              </a:ext>
            </a:extLst>
          </p:cNvPr>
          <p:cNvSpPr txBox="1"/>
          <p:nvPr>
            <p:custDataLst>
              <p:tags r:id="rId9"/>
            </p:custDataLst>
          </p:nvPr>
        </p:nvSpPr>
        <p:spPr>
          <a:xfrm>
            <a:off x="1060287" y="1376789"/>
            <a:ext cx="6107836" cy="646331"/>
          </a:xfrm>
          <a:prstGeom prst="rect">
            <a:avLst/>
          </a:prstGeom>
          <a:noFill/>
        </p:spPr>
        <p:txBody>
          <a:bodyPr wrap="square">
            <a:spAutoFit/>
          </a:bodyPr>
          <a:lstStyle/>
          <a:p>
            <a:pPr algn="l" fontAlgn="ctr">
              <a:lnSpc>
                <a:spcPct val="150000"/>
              </a:lnSpc>
            </a:pP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拓展：比较换质法和换位法</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9" name="表格 8">
            <a:extLst>
              <a:ext uri="{FF2B5EF4-FFF2-40B4-BE49-F238E27FC236}">
                <a16:creationId xmlns:a16="http://schemas.microsoft.com/office/drawing/2014/main" id="{CB49C5CD-CE7A-401B-A036-79A4E265D6CB}"/>
              </a:ext>
            </a:extLst>
          </p:cNvPr>
          <p:cNvGraphicFramePr>
            <a:graphicFrameLocks noGrp="1"/>
          </p:cNvGraphicFramePr>
          <p:nvPr>
            <p:custDataLst>
              <p:tags r:id="rId10"/>
            </p:custDataLst>
            <p:extLst>
              <p:ext uri="{D42A27DB-BD31-4B8C-83A1-F6EECF244321}">
                <p14:modId xmlns:p14="http://schemas.microsoft.com/office/powerpoint/2010/main" val="394166788"/>
              </p:ext>
            </p:extLst>
          </p:nvPr>
        </p:nvGraphicFramePr>
        <p:xfrm>
          <a:off x="745724" y="1885976"/>
          <a:ext cx="10928411" cy="4725601"/>
        </p:xfrm>
        <a:graphic>
          <a:graphicData uri="http://schemas.openxmlformats.org/drawingml/2006/table">
            <a:tbl>
              <a:tblPr firstRow="1" firstCol="1" bandRow="1">
                <a:tableStyleId>{5C22544A-7EE6-4342-B048-85BDC9FD1C3A}</a:tableStyleId>
              </a:tblPr>
              <a:tblGrid>
                <a:gridCol w="814561">
                  <a:extLst>
                    <a:ext uri="{9D8B030D-6E8A-4147-A177-3AD203B41FA5}">
                      <a16:colId xmlns:a16="http://schemas.microsoft.com/office/drawing/2014/main" val="1202275269"/>
                    </a:ext>
                  </a:extLst>
                </a:gridCol>
                <a:gridCol w="4894362">
                  <a:extLst>
                    <a:ext uri="{9D8B030D-6E8A-4147-A177-3AD203B41FA5}">
                      <a16:colId xmlns:a16="http://schemas.microsoft.com/office/drawing/2014/main" val="508399353"/>
                    </a:ext>
                  </a:extLst>
                </a:gridCol>
                <a:gridCol w="5219488">
                  <a:extLst>
                    <a:ext uri="{9D8B030D-6E8A-4147-A177-3AD203B41FA5}">
                      <a16:colId xmlns:a16="http://schemas.microsoft.com/office/drawing/2014/main" val="3468315858"/>
                    </a:ext>
                  </a:extLst>
                </a:gridCol>
              </a:tblGrid>
              <a:tr h="336481">
                <a:tc>
                  <a:txBody>
                    <a:bodyPr vert="horz" wrap="square"/>
                    <a:lstStyle/>
                    <a:p>
                      <a:pPr algn="l" fontAlgn="ctr">
                        <a:lnSpc>
                          <a:spcPct val="100000"/>
                        </a:lnSpc>
                      </a:pPr>
                      <a:r>
                        <a:rPr lang="zh-CN" sz="1800" kern="100" spc="40">
                          <a:effectLst/>
                        </a:rPr>
                        <a:t>项目</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4054" marR="54054" marT="0" marB="0" anchor="ctr"/>
                </a:tc>
                <a:tc>
                  <a:txBody>
                    <a:bodyPr vert="horz" wrap="square"/>
                    <a:lstStyle/>
                    <a:p>
                      <a:pPr algn="l" fontAlgn="ctr">
                        <a:lnSpc>
                          <a:spcPct val="100000"/>
                        </a:lnSpc>
                      </a:pPr>
                      <a:r>
                        <a:rPr lang="zh-CN" sz="1800" kern="100" spc="40">
                          <a:effectLst/>
                        </a:rPr>
                        <a:t>换质法</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4054" marR="54054" marT="0" marB="0" anchor="ctr"/>
                </a:tc>
                <a:tc>
                  <a:txBody>
                    <a:bodyPr vert="horz" wrap="square"/>
                    <a:lstStyle/>
                    <a:p>
                      <a:pPr algn="l" fontAlgn="ctr">
                        <a:lnSpc>
                          <a:spcPct val="100000"/>
                        </a:lnSpc>
                      </a:pPr>
                      <a:r>
                        <a:rPr lang="zh-CN" sz="1800" kern="100" spc="40">
                          <a:effectLst/>
                        </a:rPr>
                        <a:t>换位法</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4054" marR="54054" marT="0" marB="0" anchor="ctr"/>
                </a:tc>
                <a:extLst>
                  <a:ext uri="{0D108BD9-81ED-4DB2-BD59-A6C34878D82A}">
                    <a16:rowId xmlns:a16="http://schemas.microsoft.com/office/drawing/2014/main" val="1602634711"/>
                  </a:ext>
                </a:extLst>
              </a:tr>
              <a:tr h="373733">
                <a:tc>
                  <a:txBody>
                    <a:bodyPr vert="horz" wrap="square"/>
                    <a:lstStyle/>
                    <a:p>
                      <a:pPr algn="l" fontAlgn="ctr">
                        <a:lnSpc>
                          <a:spcPct val="100000"/>
                        </a:lnSpc>
                      </a:pPr>
                      <a:r>
                        <a:rPr lang="zh-CN" sz="1800" kern="100" spc="40">
                          <a:effectLst/>
                        </a:rPr>
                        <a:t>必</a:t>
                      </a:r>
                      <a:endParaRPr lang="zh-CN" sz="1800" kern="100">
                        <a:effectLst/>
                      </a:endParaRPr>
                    </a:p>
                    <a:p>
                      <a:pPr algn="l" fontAlgn="ctr">
                        <a:lnSpc>
                          <a:spcPct val="100000"/>
                        </a:lnSpc>
                      </a:pPr>
                      <a:r>
                        <a:rPr lang="zh-CN" sz="1800" kern="100" spc="40">
                          <a:effectLst/>
                        </a:rPr>
                        <a:t>要</a:t>
                      </a:r>
                      <a:endParaRPr lang="zh-CN" sz="1800" kern="100">
                        <a:effectLst/>
                      </a:endParaRPr>
                    </a:p>
                    <a:p>
                      <a:pPr algn="l" fontAlgn="ctr">
                        <a:lnSpc>
                          <a:spcPct val="100000"/>
                        </a:lnSpc>
                      </a:pPr>
                      <a:r>
                        <a:rPr lang="zh-CN" sz="1800" kern="100" spc="40">
                          <a:effectLst/>
                        </a:rPr>
                        <a:t>性</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4054" marR="54054" marT="0" marB="0" anchor="ctr"/>
                </a:tc>
                <a:tc>
                  <a:txBody>
                    <a:bodyPr vert="horz" wrap="square"/>
                    <a:lstStyle/>
                    <a:p>
                      <a:pPr algn="l" fontAlgn="ctr">
                        <a:lnSpc>
                          <a:spcPct val="100000"/>
                        </a:lnSpc>
                      </a:pPr>
                      <a:r>
                        <a:rPr lang="zh-CN" sz="1800" kern="100" spc="40">
                          <a:effectLst/>
                        </a:rPr>
                        <a:t>在说话或写文章时，为了使表达更为适当和灵活，我们常常要据上下文的具体情况，对性质判断的形式结构进行变换，如将肯定判断形式转换为否定判断形式，或者将否定判断形式转换为肯定判断式</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4054" marR="54054" marT="0" marB="0" anchor="ctr"/>
                </a:tc>
                <a:tc>
                  <a:txBody>
                    <a:bodyPr vert="horz" wrap="square"/>
                    <a:lstStyle/>
                    <a:p>
                      <a:pPr algn="l" fontAlgn="ctr">
                        <a:lnSpc>
                          <a:spcPct val="100000"/>
                        </a:lnSpc>
                      </a:pPr>
                      <a:r>
                        <a:rPr lang="zh-CN" sz="1800" kern="100" spc="40">
                          <a:effectLst/>
                        </a:rPr>
                        <a:t>为了从不同方面加深对事物的认识，我们有时需要将性质判断的断定对象进行变换，也就是把性质判断的主项和谓项的位置进行互换</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4054" marR="54054" marT="0" marB="0" anchor="ctr"/>
                </a:tc>
                <a:extLst>
                  <a:ext uri="{0D108BD9-81ED-4DB2-BD59-A6C34878D82A}">
                    <a16:rowId xmlns:a16="http://schemas.microsoft.com/office/drawing/2014/main" val="3377676553"/>
                  </a:ext>
                </a:extLst>
              </a:tr>
              <a:tr h="224588">
                <a:tc>
                  <a:txBody>
                    <a:bodyPr vert="horz" wrap="square"/>
                    <a:lstStyle/>
                    <a:p>
                      <a:pPr algn="l" fontAlgn="ctr">
                        <a:lnSpc>
                          <a:spcPct val="100000"/>
                        </a:lnSpc>
                      </a:pPr>
                      <a:r>
                        <a:rPr lang="zh-CN" sz="1800" kern="100" spc="40">
                          <a:effectLst/>
                        </a:rPr>
                        <a:t>含</a:t>
                      </a:r>
                      <a:endParaRPr lang="zh-CN" sz="1800" kern="100">
                        <a:effectLst/>
                      </a:endParaRPr>
                    </a:p>
                    <a:p>
                      <a:pPr algn="l" fontAlgn="ctr">
                        <a:lnSpc>
                          <a:spcPct val="100000"/>
                        </a:lnSpc>
                      </a:pPr>
                      <a:r>
                        <a:rPr lang="zh-CN" sz="1800" kern="100" spc="40">
                          <a:effectLst/>
                        </a:rPr>
                        <a:t>义</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4054" marR="54054" marT="0" marB="0" anchor="ctr"/>
                </a:tc>
                <a:tc>
                  <a:txBody>
                    <a:bodyPr vert="horz" wrap="square"/>
                    <a:lstStyle/>
                    <a:p>
                      <a:pPr algn="l" fontAlgn="ctr">
                        <a:lnSpc>
                          <a:spcPct val="100000"/>
                        </a:lnSpc>
                      </a:pPr>
                      <a:r>
                        <a:rPr lang="zh-CN" sz="1800" kern="100" spc="40">
                          <a:effectLst/>
                        </a:rPr>
                        <a:t>又称为换质推理，是通过改变已知性质判断的</a:t>
                      </a:r>
                      <a:r>
                        <a:rPr lang="en-US" sz="1800" kern="100" spc="40">
                          <a:effectLst/>
                        </a:rPr>
                        <a:t>“</a:t>
                      </a:r>
                      <a:r>
                        <a:rPr lang="zh-CN" sz="1800" kern="100" spc="40">
                          <a:effectLst/>
                        </a:rPr>
                        <a:t>质</a:t>
                      </a:r>
                      <a:r>
                        <a:rPr lang="en-US" sz="1800" kern="100" spc="40">
                          <a:effectLst/>
                        </a:rPr>
                        <a:t>”</a:t>
                      </a:r>
                      <a:r>
                        <a:rPr lang="zh-CN" sz="1800" kern="100" spc="40">
                          <a:effectLst/>
                        </a:rPr>
                        <a:t>而得出一个新判断的推理</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4054" marR="54054" marT="0" marB="0" anchor="ctr"/>
                </a:tc>
                <a:tc>
                  <a:txBody>
                    <a:bodyPr vert="horz" wrap="square"/>
                    <a:lstStyle/>
                    <a:p>
                      <a:pPr algn="l" fontAlgn="ctr">
                        <a:lnSpc>
                          <a:spcPct val="100000"/>
                        </a:lnSpc>
                      </a:pPr>
                      <a:r>
                        <a:rPr lang="zh-CN" sz="1800" kern="100" spc="40">
                          <a:effectLst/>
                        </a:rPr>
                        <a:t>又称为换位推理，是通过改变已知性质判断的主项和谓项的位置而得出一个新判断的推理</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4054" marR="54054" marT="0" marB="0" anchor="ctr"/>
                </a:tc>
                <a:extLst>
                  <a:ext uri="{0D108BD9-81ED-4DB2-BD59-A6C34878D82A}">
                    <a16:rowId xmlns:a16="http://schemas.microsoft.com/office/drawing/2014/main" val="778090532"/>
                  </a:ext>
                </a:extLst>
              </a:tr>
              <a:tr h="0">
                <a:tc>
                  <a:txBody>
                    <a:bodyPr vert="horz" wrap="square"/>
                    <a:lstStyle/>
                    <a:p>
                      <a:pPr algn="l" fontAlgn="ctr">
                        <a:lnSpc>
                          <a:spcPct val="100000"/>
                        </a:lnSpc>
                      </a:pPr>
                      <a:r>
                        <a:rPr lang="zh-CN" sz="1800" kern="100" spc="40">
                          <a:effectLst/>
                        </a:rPr>
                        <a:t>规</a:t>
                      </a:r>
                      <a:endParaRPr lang="zh-CN" sz="1800" kern="100">
                        <a:effectLst/>
                      </a:endParaRPr>
                    </a:p>
                    <a:p>
                      <a:pPr algn="l" fontAlgn="ctr">
                        <a:lnSpc>
                          <a:spcPct val="100000"/>
                        </a:lnSpc>
                      </a:pPr>
                      <a:r>
                        <a:rPr lang="zh-CN" sz="1800" kern="100" spc="40">
                          <a:effectLst/>
                        </a:rPr>
                        <a:t>则</a:t>
                      </a:r>
                      <a:endParaRPr lang="zh-CN" sz="1800" kern="100">
                        <a:effectLst/>
                      </a:endParaRPr>
                    </a:p>
                    <a:p>
                      <a:pPr algn="l" fontAlgn="ctr">
                        <a:lnSpc>
                          <a:spcPct val="100000"/>
                        </a:lnSpc>
                      </a:pPr>
                      <a:r>
                        <a:rPr lang="en-US" sz="1800" kern="100" spc="4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4054" marR="54054" marT="0" marB="0" anchor="ctr"/>
                </a:tc>
                <a:tc>
                  <a:txBody>
                    <a:bodyPr vert="horz" wrap="square"/>
                    <a:lstStyle/>
                    <a:p>
                      <a:pPr algn="l" fontAlgn="ctr">
                        <a:lnSpc>
                          <a:spcPct val="100000"/>
                        </a:lnSpc>
                      </a:pPr>
                      <a:r>
                        <a:rPr lang="zh-CN" sz="1800" kern="100" spc="40">
                          <a:effectLst/>
                        </a:rPr>
                        <a:t>第一，推理时不改变前提判断的主项和量项</a:t>
                      </a:r>
                      <a:r>
                        <a:rPr lang="en-US" sz="1800" kern="100" spc="40">
                          <a:effectLst/>
                        </a:rPr>
                        <a:t>;</a:t>
                      </a:r>
                      <a:r>
                        <a:rPr lang="zh-CN" sz="1800" kern="100" spc="40">
                          <a:effectLst/>
                        </a:rPr>
                        <a:t>第二，改变前提判断的质，即把肯定判断变为否定判断，把否定判断变为肯定判断</a:t>
                      </a:r>
                      <a:r>
                        <a:rPr lang="en-US" sz="1800" kern="100" spc="40">
                          <a:effectLst/>
                        </a:rPr>
                        <a:t>;</a:t>
                      </a:r>
                      <a:r>
                        <a:rPr lang="zh-CN" sz="1800" kern="100" spc="40">
                          <a:effectLst/>
                        </a:rPr>
                        <a:t>第三，找出前提性质判断中与谓项相矛盾的概念，用它作为结论性质判断的谓项</a:t>
                      </a:r>
                      <a:endParaRPr lang="zh-CN" sz="1800" kern="100">
                        <a:effectLst/>
                      </a:endParaRPr>
                    </a:p>
                    <a:p>
                      <a:pPr algn="l" fontAlgn="ctr">
                        <a:lnSpc>
                          <a:spcPct val="100000"/>
                        </a:lnSpc>
                      </a:pPr>
                      <a:r>
                        <a:rPr lang="en-US" sz="1800" kern="100" spc="4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4054" marR="54054" marT="0" marB="0" anchor="ctr"/>
                </a:tc>
                <a:tc>
                  <a:txBody>
                    <a:bodyPr vert="horz" wrap="square"/>
                    <a:lstStyle/>
                    <a:p>
                      <a:pPr algn="l" fontAlgn="ctr">
                        <a:lnSpc>
                          <a:spcPct val="100000"/>
                        </a:lnSpc>
                      </a:pPr>
                      <a:r>
                        <a:rPr lang="zh-CN" sz="1800" kern="100" spc="40">
                          <a:effectLst/>
                        </a:rPr>
                        <a:t>第一，推理时不改变前提判断的联项。前提判断是肯定，换位后还是肯定的</a:t>
                      </a:r>
                      <a:r>
                        <a:rPr lang="en-US" sz="1800" kern="100" spc="40">
                          <a:effectLst/>
                        </a:rPr>
                        <a:t>;</a:t>
                      </a:r>
                      <a:r>
                        <a:rPr lang="zh-CN" sz="1800" kern="100" spc="40">
                          <a:effectLst/>
                        </a:rPr>
                        <a:t>前提判断是否定的，换位后仍是否定的。第二，将前提判断的主项和谓项的位置互换。第三，在前提中不周延的项，换位后也不能周延</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4054" marR="54054" marT="0" marB="0" anchor="ctr"/>
                </a:tc>
                <a:extLst>
                  <a:ext uri="{0D108BD9-81ED-4DB2-BD59-A6C34878D82A}">
                    <a16:rowId xmlns:a16="http://schemas.microsoft.com/office/drawing/2014/main" val="1860241724"/>
                  </a:ext>
                </a:extLst>
              </a:tr>
              <a:tr h="522378">
                <a:tc>
                  <a:txBody>
                    <a:bodyPr vert="horz" wrap="square"/>
                    <a:lstStyle/>
                    <a:p>
                      <a:pPr algn="l" fontAlgn="ctr">
                        <a:lnSpc>
                          <a:spcPct val="100000"/>
                        </a:lnSpc>
                      </a:pPr>
                      <a:r>
                        <a:rPr lang="zh-CN" sz="1800" kern="100" spc="40">
                          <a:effectLst/>
                        </a:rPr>
                        <a:t>方</a:t>
                      </a:r>
                      <a:endParaRPr lang="zh-CN" sz="1800" kern="100">
                        <a:effectLst/>
                      </a:endParaRPr>
                    </a:p>
                    <a:p>
                      <a:pPr algn="l" fontAlgn="ctr">
                        <a:lnSpc>
                          <a:spcPct val="100000"/>
                        </a:lnSpc>
                      </a:pPr>
                      <a:r>
                        <a:rPr lang="zh-CN" sz="1800" kern="100" spc="40">
                          <a:effectLst/>
                        </a:rPr>
                        <a:t>法</a:t>
                      </a:r>
                      <a:endParaRPr lang="zh-CN" sz="1800" kern="100">
                        <a:effectLst/>
                      </a:endParaRPr>
                    </a:p>
                    <a:p>
                      <a:pPr algn="l" fontAlgn="ctr">
                        <a:lnSpc>
                          <a:spcPct val="100000"/>
                        </a:lnSpc>
                      </a:pPr>
                      <a:r>
                        <a:rPr lang="en-US" sz="1800" kern="100" spc="4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4054" marR="54054" marT="0" marB="0" anchor="ctr"/>
                </a:tc>
                <a:tc>
                  <a:txBody>
                    <a:bodyPr vert="horz" wrap="square"/>
                    <a:lstStyle/>
                    <a:p>
                      <a:pPr algn="l" fontAlgn="ctr">
                        <a:lnSpc>
                          <a:spcPct val="100000"/>
                        </a:lnSpc>
                      </a:pPr>
                      <a:endParaRPr lang="en-US" sz="1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endParaRPr>
                    </a:p>
                  </a:txBody>
                  <a:tcPr marL="54054" marR="54054" marT="0" marB="0" anchor="ctr"/>
                </a:tc>
                <a:tc>
                  <a:txBody>
                    <a:bodyPr vert="horz" wrap="square"/>
                    <a:lstStyle/>
                    <a:p>
                      <a:pPr algn="l" fontAlgn="ctr">
                        <a:lnSpc>
                          <a:spcPct val="100000"/>
                        </a:lnSpc>
                      </a:pPr>
                      <a:endParaRPr lang="en-US" sz="1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endParaRPr>
                    </a:p>
                  </a:txBody>
                  <a:tcPr marL="54054" marR="54054" marT="0" marB="0" anchor="ctr"/>
                </a:tc>
                <a:extLst>
                  <a:ext uri="{0D108BD9-81ED-4DB2-BD59-A6C34878D82A}">
                    <a16:rowId xmlns:a16="http://schemas.microsoft.com/office/drawing/2014/main" val="245045026"/>
                  </a:ext>
                </a:extLst>
              </a:tr>
            </a:tbl>
          </a:graphicData>
        </a:graphic>
      </p:graphicFrame>
      <p:pic>
        <p:nvPicPr>
          <p:cNvPr id="2050" name="M10.eps">
            <a:extLst>
              <a:ext uri="{FF2B5EF4-FFF2-40B4-BE49-F238E27FC236}">
                <a16:creationId xmlns:a16="http://schemas.microsoft.com/office/drawing/2014/main" id="{EE1DBAB0-59E3-44A5-BE03-830BE6E4A9EF}"/>
              </a:ext>
            </a:extLst>
          </p:cNvPr>
          <p:cNvPicPr>
            <a:picLocks noChangeAspect="1" noChangeArrowheads="1"/>
          </p:cNvPicPr>
          <p:nvPr>
            <p:custDataLst>
              <p:tags r:id="rId12"/>
            </p:custDataLst>
          </p:nvPr>
        </p:nvPicPr>
        <p:blipFill>
          <a:blip r:embed="rId11">
            <a:extLst>
              <a:ext uri="{28A0092B-C50C-407E-A947-70E740481C1C}">
                <a14:useLocalDpi xmlns:a14="http://schemas.microsoft.com/office/drawing/2010/main" val="0"/>
              </a:ext>
            </a:extLst>
          </a:blip>
          <a:stretch>
            <a:fillRect/>
          </a:stretch>
        </p:blipFill>
        <p:spPr bwMode="auto">
          <a:xfrm>
            <a:off x="1820209" y="5743853"/>
            <a:ext cx="4349772" cy="862454"/>
          </a:xfrm>
          <a:prstGeom prst="rect">
            <a:avLst/>
          </a:prstGeom>
          <a:noFill/>
          <a:extLst>
            <a:ext uri="{909E8E84-426E-40DD-AFC4-6F175D3DCCD1}">
              <a14:hiddenFill xmlns:a14="http://schemas.microsoft.com/office/drawing/2010/main">
                <a:solidFill>
                  <a:srgbClr val="FFFFFF"/>
                </a:solidFill>
              </a14:hiddenFill>
            </a:ext>
          </a:extLst>
        </p:spPr>
      </p:pic>
      <p:pic>
        <p:nvPicPr>
          <p:cNvPr id="2049" name="M11.eps">
            <a:extLst>
              <a:ext uri="{FF2B5EF4-FFF2-40B4-BE49-F238E27FC236}">
                <a16:creationId xmlns:a16="http://schemas.microsoft.com/office/drawing/2014/main" id="{F0783202-098C-4FF5-8D31-1373C4A655AC}"/>
              </a:ext>
            </a:extLst>
          </p:cNvPr>
          <p:cNvPicPr>
            <a:picLocks noChangeAspect="1" noChangeArrowheads="1"/>
          </p:cNvPicPr>
          <p:nvPr>
            <p:custDataLst>
              <p:tags r:id="rId14"/>
            </p:custDataLst>
          </p:nvPr>
        </p:nvPicPr>
        <p:blipFill>
          <a:blip r:embed="rId13">
            <a:extLst>
              <a:ext uri="{28A0092B-C50C-407E-A947-70E740481C1C}">
                <a14:useLocalDpi xmlns:a14="http://schemas.microsoft.com/office/drawing/2010/main" val="0"/>
              </a:ext>
            </a:extLst>
          </a:blip>
          <a:stretch>
            <a:fillRect/>
          </a:stretch>
        </p:blipFill>
        <p:spPr bwMode="auto">
          <a:xfrm>
            <a:off x="7168123" y="5852244"/>
            <a:ext cx="4150906" cy="7540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20953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二、三段论推理</a:t>
            </a:r>
          </a:p>
        </p:txBody>
      </p:sp>
      <p:sp>
        <p:nvSpPr>
          <p:cNvPr id="8" name="文本框 7">
            <a:extLst>
              <a:ext uri="{FF2B5EF4-FFF2-40B4-BE49-F238E27FC236}">
                <a16:creationId xmlns:a16="http://schemas.microsoft.com/office/drawing/2014/main" id="{8E67123D-5428-4A06-84C5-C54FF97E42CD}"/>
              </a:ext>
            </a:extLst>
          </p:cNvPr>
          <p:cNvSpPr txBox="1"/>
          <p:nvPr>
            <p:custDataLst>
              <p:tags r:id="rId9"/>
            </p:custDataLst>
          </p:nvPr>
        </p:nvSpPr>
        <p:spPr>
          <a:xfrm>
            <a:off x="1278384" y="2346307"/>
            <a:ext cx="9552373" cy="3323987"/>
          </a:xfrm>
          <a:prstGeom prst="rect">
            <a:avLst/>
          </a:prstGeom>
          <a:noFill/>
        </p:spPr>
        <p:txBody>
          <a:bodyPr wrap="square">
            <a:spAutoFit/>
          </a:bodyPr>
          <a:lstStyle/>
          <a:p>
            <a:pPr algn="l" fontAlgn="ctr">
              <a:lnSpc>
                <a:spcPct val="150000"/>
              </a:lnSpc>
            </a:pP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．三段论的含义和结构：三段论是</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演绎推理</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的一种重要形式。它是以两个已知的性质判断为前提，借助一个共同的项推出一个新的性质判断的推理。三段论由三个判断构成，两个前提，一个</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结论</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。三段论由三个不同的概念或词项构成，分别叫大项、小项和中项。</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255587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二、三段论推理</a:t>
            </a:r>
          </a:p>
        </p:txBody>
      </p:sp>
      <p:sp>
        <p:nvSpPr>
          <p:cNvPr id="3" name="Rectangle 2">
            <a:extLst>
              <a:ext uri="{FF2B5EF4-FFF2-40B4-BE49-F238E27FC236}">
                <a16:creationId xmlns:a16="http://schemas.microsoft.com/office/drawing/2014/main" id="{9A47688E-AD3F-4C6C-8CDE-FCFA3772585A}"/>
              </a:ext>
            </a:extLst>
          </p:cNvPr>
          <p:cNvSpPr>
            <a:spLocks noChangeArrowheads="1"/>
          </p:cNvSpPr>
          <p:nvPr>
            <p:custDataLst>
              <p:tags r:id="rId9"/>
            </p:custDataLst>
          </p:nvPr>
        </p:nvSpPr>
        <p:spPr bwMode="auto">
          <a:xfrm>
            <a:off x="887768" y="1772518"/>
            <a:ext cx="580960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ctr" latinLnBrk="0" hangingPunct="0">
              <a:lnSpc>
                <a:spcPct val="100000"/>
              </a:lnSpc>
              <a:spcBef>
                <a:spcPct val="0"/>
              </a:spcBef>
              <a:spcAft>
                <a:spcPct val="0"/>
              </a:spcAft>
              <a:buClrTx/>
              <a:buSzTx/>
              <a:buFontTx/>
              <a:buNone/>
            </a:pPr>
            <a:r>
              <a:rPr kumimoji="0" lang="zh-CN" altLang="zh-CN" sz="2400" b="0" i="0" u="none" strike="noStrike" cap="none" normalizeH="0" baseline="0">
                <a:ln>
                  <a:noFill/>
                </a:ln>
                <a:solidFill>
                  <a:srgbClr val="000000"/>
                </a:solidFill>
                <a:effectLst/>
                <a:latin typeface="等线" panose="02010600030101010101" pitchFamily="2" charset="-122"/>
                <a:ea typeface="等线" panose="02010600030101010101" pitchFamily="2" charset="-122"/>
                <a:cs typeface="宋体" panose="02010600030101010101" pitchFamily="2" charset="-122"/>
              </a:rPr>
              <a:t>拓展：三段论的公理可以用下图来表示： </a:t>
            </a:r>
            <a:endParaRPr kumimoji="0" lang="zh-CN" altLang="zh-CN" b="0" i="0" u="none" strike="noStrike" cap="none" normalizeH="0" baseline="0">
              <a:ln>
                <a:noFill/>
              </a:ln>
              <a:solidFill>
                <a:schemeClr val="tx1"/>
              </a:solidFill>
              <a:effectLst/>
            </a:endParaRPr>
          </a:p>
        </p:txBody>
      </p:sp>
      <p:pic>
        <p:nvPicPr>
          <p:cNvPr id="3073" name="图片 4">
            <a:extLst>
              <a:ext uri="{FF2B5EF4-FFF2-40B4-BE49-F238E27FC236}">
                <a16:creationId xmlns:a16="http://schemas.microsoft.com/office/drawing/2014/main" id="{669C72A9-35FF-4F50-B859-43E408336C70}"/>
              </a:ext>
            </a:extLst>
          </p:cNvPr>
          <p:cNvPicPr>
            <a:picLocks noChangeAspect="1" noChangeArrowheads="1"/>
          </p:cNvPicPr>
          <p:nvPr>
            <p:custDataLst>
              <p:tags r:id="rId11"/>
            </p:custDataLst>
          </p:nvPr>
        </p:nvPicPr>
        <p:blipFill>
          <a:blip r:embed="rId10">
            <a:extLst>
              <a:ext uri="{28A0092B-C50C-407E-A947-70E740481C1C}">
                <a14:useLocalDpi xmlns:a14="http://schemas.microsoft.com/office/drawing/2010/main" val="0"/>
              </a:ext>
            </a:extLst>
          </a:blip>
          <a:stretch>
            <a:fillRect/>
          </a:stretch>
        </p:blipFill>
        <p:spPr bwMode="auto">
          <a:xfrm>
            <a:off x="1207363" y="2468562"/>
            <a:ext cx="6881560" cy="19208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3">
            <a:extLst>
              <a:ext uri="{FF2B5EF4-FFF2-40B4-BE49-F238E27FC236}">
                <a16:creationId xmlns:a16="http://schemas.microsoft.com/office/drawing/2014/main" id="{45B032DE-A59E-41A5-8195-79756A6BF072}"/>
              </a:ext>
            </a:extLst>
          </p:cNvPr>
          <p:cNvSpPr>
            <a:spLocks noChangeArrowheads="1"/>
          </p:cNvSpPr>
          <p:nvPr>
            <p:custDataLst>
              <p:tags r:id="rId12"/>
            </p:custDataLst>
          </p:nvPr>
        </p:nvSpPr>
        <p:spPr bwMode="auto">
          <a:xfrm>
            <a:off x="550416" y="4793943"/>
            <a:ext cx="11026066"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ctr" latinLnBrk="0" hangingPunct="0">
              <a:lnSpc>
                <a:spcPct val="100000"/>
              </a:lnSpc>
              <a:spcBef>
                <a:spcPct val="0"/>
              </a:spcBef>
              <a:spcAft>
                <a:spcPct val="0"/>
              </a:spcAft>
              <a:buClrTx/>
              <a:buSzTx/>
              <a:buFontTx/>
              <a:buNone/>
            </a:pPr>
            <a:r>
              <a:rPr kumimoji="0" lang="zh-CN" altLang="zh-CN" sz="2400" b="0" i="0" u="none" strike="noStrike" cap="none" normalizeH="0" baseline="0">
                <a:ln>
                  <a:noFill/>
                </a:ln>
                <a:solidFill>
                  <a:srgbClr val="000000"/>
                </a:solidFill>
                <a:effectLst/>
                <a:latin typeface="等线" panose="02010600030101010101" pitchFamily="2" charset="-122"/>
                <a:ea typeface="等线" panose="02010600030101010101" pitchFamily="2" charset="-122"/>
                <a:cs typeface="宋体" panose="02010600030101010101" pitchFamily="2" charset="-122"/>
              </a:rPr>
              <a:t>上图表：如果</a:t>
            </a:r>
            <a:r>
              <a:rPr kumimoji="0" lang="en-US" altLang="zh-CN" sz="2400" b="0" i="0" u="none" strike="noStrike" cap="none" normalizeH="0" baseline="0">
                <a:ln>
                  <a:noFill/>
                </a:ln>
                <a:solidFill>
                  <a:srgbClr val="000000"/>
                </a:solidFill>
                <a:effectLst/>
                <a:latin typeface="等线" panose="02010600030101010101" pitchFamily="2" charset="-122"/>
                <a:ea typeface="等线" panose="02010600030101010101" pitchFamily="2" charset="-122"/>
                <a:cs typeface="宋体" panose="02010600030101010101" pitchFamily="2" charset="-122"/>
              </a:rPr>
              <a:t>M</a:t>
            </a:r>
            <a:r>
              <a:rPr kumimoji="0" lang="zh-CN" altLang="en-US" sz="2400" b="0" i="0" u="none" strike="noStrike" cap="none" normalizeH="0" baseline="0">
                <a:ln>
                  <a:noFill/>
                </a:ln>
                <a:solidFill>
                  <a:srgbClr val="000000"/>
                </a:solidFill>
                <a:effectLst/>
                <a:latin typeface="等线" panose="02010600030101010101" pitchFamily="2" charset="-122"/>
                <a:ea typeface="等线" panose="02010600030101010101" pitchFamily="2" charset="-122"/>
                <a:cs typeface="宋体" panose="02010600030101010101" pitchFamily="2" charset="-122"/>
              </a:rPr>
              <a:t>类包含在</a:t>
            </a:r>
            <a:r>
              <a:rPr kumimoji="0" lang="en-US" altLang="zh-CN" sz="2400" b="0" i="0" u="none" strike="noStrike" cap="none" normalizeH="0" baseline="0">
                <a:ln>
                  <a:noFill/>
                </a:ln>
                <a:solidFill>
                  <a:srgbClr val="000000"/>
                </a:solidFill>
                <a:effectLst/>
                <a:latin typeface="等线" panose="02010600030101010101" pitchFamily="2" charset="-122"/>
                <a:ea typeface="等线" panose="02010600030101010101" pitchFamily="2" charset="-122"/>
                <a:cs typeface="宋体" panose="02010600030101010101" pitchFamily="2" charset="-122"/>
              </a:rPr>
              <a:t>P</a:t>
            </a:r>
            <a:r>
              <a:rPr kumimoji="0" lang="zh-CN" altLang="en-US" sz="2400" b="0" i="0" u="none" strike="noStrike" cap="none" normalizeH="0" baseline="0">
                <a:ln>
                  <a:noFill/>
                </a:ln>
                <a:solidFill>
                  <a:srgbClr val="000000"/>
                </a:solidFill>
                <a:effectLst/>
                <a:latin typeface="等线" panose="02010600030101010101" pitchFamily="2" charset="-122"/>
                <a:ea typeface="等线" panose="02010600030101010101" pitchFamily="2" charset="-122"/>
                <a:cs typeface="宋体" panose="02010600030101010101" pitchFamily="2" charset="-122"/>
              </a:rPr>
              <a:t>类中，那么，</a:t>
            </a:r>
            <a:r>
              <a:rPr kumimoji="0" lang="en-US" altLang="zh-CN" sz="2400" b="0" i="0" u="none" strike="noStrike" cap="none" normalizeH="0" baseline="0">
                <a:ln>
                  <a:noFill/>
                </a:ln>
                <a:solidFill>
                  <a:srgbClr val="000000"/>
                </a:solidFill>
                <a:effectLst/>
                <a:latin typeface="等线" panose="02010600030101010101" pitchFamily="2" charset="-122"/>
                <a:ea typeface="等线" panose="02010600030101010101" pitchFamily="2" charset="-122"/>
                <a:cs typeface="宋体" panose="02010600030101010101" pitchFamily="2" charset="-122"/>
              </a:rPr>
              <a:t>M</a:t>
            </a:r>
            <a:r>
              <a:rPr kumimoji="0" lang="zh-CN" altLang="en-US" sz="2400" b="0" i="0" u="none" strike="noStrike" cap="none" normalizeH="0" baseline="0">
                <a:ln>
                  <a:noFill/>
                </a:ln>
                <a:solidFill>
                  <a:srgbClr val="000000"/>
                </a:solidFill>
                <a:effectLst/>
                <a:latin typeface="等线" panose="02010600030101010101" pitchFamily="2" charset="-122"/>
                <a:ea typeface="等线" panose="02010600030101010101" pitchFamily="2" charset="-122"/>
                <a:cs typeface="宋体" panose="02010600030101010101" pitchFamily="2" charset="-122"/>
              </a:rPr>
              <a:t>类中的一部分</a:t>
            </a:r>
            <a:r>
              <a:rPr kumimoji="0" lang="en-US" altLang="zh-CN" sz="2400" b="0" i="0" u="none" strike="noStrike" cap="none" normalizeH="0" baseline="0">
                <a:ln>
                  <a:noFill/>
                </a:ln>
                <a:solidFill>
                  <a:srgbClr val="000000"/>
                </a:solidFill>
                <a:effectLst/>
                <a:latin typeface="等线" panose="02010600030101010101" pitchFamily="2" charset="-122"/>
                <a:ea typeface="等线" panose="02010600030101010101" pitchFamily="2" charset="-122"/>
                <a:cs typeface="宋体" panose="02010600030101010101" pitchFamily="2" charset="-122"/>
              </a:rPr>
              <a:t>S</a:t>
            </a:r>
            <a:r>
              <a:rPr kumimoji="0" lang="zh-CN" altLang="en-US" sz="2400" b="0" i="0" u="none" strike="noStrike" cap="none" normalizeH="0" baseline="0">
                <a:ln>
                  <a:noFill/>
                </a:ln>
                <a:solidFill>
                  <a:srgbClr val="000000"/>
                </a:solidFill>
                <a:effectLst/>
                <a:latin typeface="等线" panose="02010600030101010101" pitchFamily="2" charset="-122"/>
                <a:ea typeface="等线" panose="02010600030101010101" pitchFamily="2" charset="-122"/>
                <a:cs typeface="宋体" panose="02010600030101010101" pitchFamily="2" charset="-122"/>
              </a:rPr>
              <a:t>也必然包含在</a:t>
            </a:r>
            <a:r>
              <a:rPr kumimoji="0" lang="en-US" altLang="zh-CN" sz="2400" b="0" i="0" u="none" strike="noStrike" cap="none" normalizeH="0" baseline="0">
                <a:ln>
                  <a:noFill/>
                </a:ln>
                <a:solidFill>
                  <a:srgbClr val="000000"/>
                </a:solidFill>
                <a:effectLst/>
                <a:latin typeface="等线" panose="02010600030101010101" pitchFamily="2" charset="-122"/>
                <a:ea typeface="等线" panose="02010600030101010101" pitchFamily="2" charset="-122"/>
                <a:cs typeface="宋体" panose="02010600030101010101" pitchFamily="2" charset="-122"/>
              </a:rPr>
              <a:t>P</a:t>
            </a:r>
            <a:r>
              <a:rPr kumimoji="0" lang="zh-CN" altLang="en-US" sz="2400" b="0" i="0" u="none" strike="noStrike" cap="none" normalizeH="0" baseline="0">
                <a:ln>
                  <a:noFill/>
                </a:ln>
                <a:solidFill>
                  <a:srgbClr val="000000"/>
                </a:solidFill>
                <a:effectLst/>
                <a:latin typeface="等线" panose="02010600030101010101" pitchFamily="2" charset="-122"/>
                <a:ea typeface="等线" panose="02010600030101010101" pitchFamily="2" charset="-122"/>
                <a:cs typeface="宋体" panose="02010600030101010101" pitchFamily="2" charset="-122"/>
              </a:rPr>
              <a:t>类中。</a:t>
            </a:r>
            <a:endParaRPr kumimoji="0" lang="zh-CN" altLang="en-US" b="0" i="0" u="none" strike="noStrike" cap="none" normalizeH="0" baseline="0">
              <a:ln>
                <a:noFill/>
              </a:ln>
              <a:solidFill>
                <a:schemeClr val="tx1"/>
              </a:solidFill>
              <a:effectLst/>
            </a:endParaRPr>
          </a:p>
          <a:p>
            <a:pPr marL="0" marR="0" lvl="0" indent="0" algn="l" defTabSz="914400" rtl="0" eaLnBrk="0" fontAlgn="ctr" latinLnBrk="0" hangingPunct="0">
              <a:lnSpc>
                <a:spcPct val="100000"/>
              </a:lnSpc>
              <a:spcBef>
                <a:spcPct val="0"/>
              </a:spcBef>
              <a:spcAft>
                <a:spcPct val="0"/>
              </a:spcAft>
              <a:buClrTx/>
              <a:buSzTx/>
              <a:buFontTx/>
              <a:buNone/>
            </a:pPr>
            <a:r>
              <a:rPr kumimoji="0" lang="zh-CN" altLang="en-US" sz="2400" b="0" i="0" u="none" strike="noStrike" cap="none" normalizeH="0" baseline="0">
                <a:ln>
                  <a:noFill/>
                </a:ln>
                <a:solidFill>
                  <a:srgbClr val="000000"/>
                </a:solidFill>
                <a:effectLst/>
                <a:latin typeface="等线" panose="02010600030101010101" pitchFamily="2" charset="-122"/>
                <a:ea typeface="等线" panose="02010600030101010101" pitchFamily="2" charset="-122"/>
                <a:cs typeface="宋体" panose="02010600030101010101" pitchFamily="2" charset="-122"/>
              </a:rPr>
              <a:t>下图表示：如果</a:t>
            </a:r>
            <a:r>
              <a:rPr kumimoji="0" lang="en-US" altLang="zh-CN" sz="2400" b="0" i="0" u="none" strike="noStrike" cap="none" normalizeH="0" baseline="0">
                <a:ln>
                  <a:noFill/>
                </a:ln>
                <a:solidFill>
                  <a:srgbClr val="000000"/>
                </a:solidFill>
                <a:effectLst/>
                <a:latin typeface="等线" panose="02010600030101010101" pitchFamily="2" charset="-122"/>
                <a:ea typeface="等线" panose="02010600030101010101" pitchFamily="2" charset="-122"/>
                <a:cs typeface="宋体" panose="02010600030101010101" pitchFamily="2" charset="-122"/>
              </a:rPr>
              <a:t>M</a:t>
            </a:r>
            <a:r>
              <a:rPr kumimoji="0" lang="zh-CN" altLang="en-US" sz="2400" b="0" i="0" u="none" strike="noStrike" cap="none" normalizeH="0" baseline="0">
                <a:ln>
                  <a:noFill/>
                </a:ln>
                <a:solidFill>
                  <a:srgbClr val="000000"/>
                </a:solidFill>
                <a:effectLst/>
                <a:latin typeface="等线" panose="02010600030101010101" pitchFamily="2" charset="-122"/>
                <a:ea typeface="等线" panose="02010600030101010101" pitchFamily="2" charset="-122"/>
                <a:cs typeface="宋体" panose="02010600030101010101" pitchFamily="2" charset="-122"/>
              </a:rPr>
              <a:t>类和</a:t>
            </a:r>
            <a:r>
              <a:rPr kumimoji="0" lang="en-US" altLang="zh-CN" sz="2400" b="0" i="0" u="none" strike="noStrike" cap="none" normalizeH="0" baseline="0">
                <a:ln>
                  <a:noFill/>
                </a:ln>
                <a:solidFill>
                  <a:srgbClr val="000000"/>
                </a:solidFill>
                <a:effectLst/>
                <a:latin typeface="等线" panose="02010600030101010101" pitchFamily="2" charset="-122"/>
                <a:ea typeface="等线" panose="02010600030101010101" pitchFamily="2" charset="-122"/>
                <a:cs typeface="宋体" panose="02010600030101010101" pitchFamily="2" charset="-122"/>
              </a:rPr>
              <a:t>P</a:t>
            </a:r>
            <a:r>
              <a:rPr kumimoji="0" lang="zh-CN" altLang="en-US" sz="2400" b="0" i="0" u="none" strike="noStrike" cap="none" normalizeH="0" baseline="0">
                <a:ln>
                  <a:noFill/>
                </a:ln>
                <a:solidFill>
                  <a:srgbClr val="000000"/>
                </a:solidFill>
                <a:effectLst/>
                <a:latin typeface="等线" panose="02010600030101010101" pitchFamily="2" charset="-122"/>
                <a:ea typeface="等线" panose="02010600030101010101" pitchFamily="2" charset="-122"/>
                <a:cs typeface="宋体" panose="02010600030101010101" pitchFamily="2" charset="-122"/>
              </a:rPr>
              <a:t>类相排斥，那么，</a:t>
            </a:r>
            <a:r>
              <a:rPr kumimoji="0" lang="en-US" altLang="zh-CN" sz="2400" b="0" i="0" u="none" strike="noStrike" cap="none" normalizeH="0" baseline="0">
                <a:ln>
                  <a:noFill/>
                </a:ln>
                <a:solidFill>
                  <a:srgbClr val="000000"/>
                </a:solidFill>
                <a:effectLst/>
                <a:latin typeface="等线" panose="02010600030101010101" pitchFamily="2" charset="-122"/>
                <a:ea typeface="等线" panose="02010600030101010101" pitchFamily="2" charset="-122"/>
                <a:cs typeface="宋体" panose="02010600030101010101" pitchFamily="2" charset="-122"/>
              </a:rPr>
              <a:t>M</a:t>
            </a:r>
            <a:r>
              <a:rPr kumimoji="0" lang="zh-CN" altLang="en-US" sz="2400" b="0" i="0" u="none" strike="noStrike" cap="none" normalizeH="0" baseline="0">
                <a:ln>
                  <a:noFill/>
                </a:ln>
                <a:solidFill>
                  <a:srgbClr val="000000"/>
                </a:solidFill>
                <a:effectLst/>
                <a:latin typeface="等线" panose="02010600030101010101" pitchFamily="2" charset="-122"/>
                <a:ea typeface="等线" panose="02010600030101010101" pitchFamily="2" charset="-122"/>
                <a:cs typeface="宋体" panose="02010600030101010101" pitchFamily="2" charset="-122"/>
              </a:rPr>
              <a:t>类中的一部分</a:t>
            </a:r>
            <a:r>
              <a:rPr kumimoji="0" lang="en-US" altLang="zh-CN" sz="2400" b="0" i="0" u="none" strike="noStrike" cap="none" normalizeH="0" baseline="0">
                <a:ln>
                  <a:noFill/>
                </a:ln>
                <a:solidFill>
                  <a:srgbClr val="000000"/>
                </a:solidFill>
                <a:effectLst/>
                <a:latin typeface="等线" panose="02010600030101010101" pitchFamily="2" charset="-122"/>
                <a:ea typeface="等线" panose="02010600030101010101" pitchFamily="2" charset="-122"/>
                <a:cs typeface="宋体" panose="02010600030101010101" pitchFamily="2" charset="-122"/>
              </a:rPr>
              <a:t>S</a:t>
            </a:r>
            <a:r>
              <a:rPr kumimoji="0" lang="zh-CN" altLang="en-US" sz="2400" b="0" i="0" u="none" strike="noStrike" cap="none" normalizeH="0" baseline="0">
                <a:ln>
                  <a:noFill/>
                </a:ln>
                <a:solidFill>
                  <a:srgbClr val="000000"/>
                </a:solidFill>
                <a:effectLst/>
                <a:latin typeface="等线" panose="02010600030101010101" pitchFamily="2" charset="-122"/>
                <a:ea typeface="等线" panose="02010600030101010101" pitchFamily="2" charset="-122"/>
                <a:cs typeface="宋体" panose="02010600030101010101" pitchFamily="2" charset="-122"/>
              </a:rPr>
              <a:t>也必然和</a:t>
            </a:r>
            <a:r>
              <a:rPr kumimoji="0" lang="en-US" altLang="zh-CN" sz="2400" b="0" i="0" u="none" strike="noStrike" cap="none" normalizeH="0" baseline="0">
                <a:ln>
                  <a:noFill/>
                </a:ln>
                <a:solidFill>
                  <a:srgbClr val="000000"/>
                </a:solidFill>
                <a:effectLst/>
                <a:latin typeface="等线" panose="02010600030101010101" pitchFamily="2" charset="-122"/>
                <a:ea typeface="等线" panose="02010600030101010101" pitchFamily="2" charset="-122"/>
                <a:cs typeface="宋体" panose="02010600030101010101" pitchFamily="2" charset="-122"/>
              </a:rPr>
              <a:t>P</a:t>
            </a:r>
            <a:r>
              <a:rPr kumimoji="0" lang="zh-CN" altLang="en-US" sz="2400" b="0" i="0" u="none" strike="noStrike" cap="none" normalizeH="0" baseline="0">
                <a:ln>
                  <a:noFill/>
                </a:ln>
                <a:solidFill>
                  <a:srgbClr val="000000"/>
                </a:solidFill>
                <a:effectLst/>
                <a:latin typeface="等线" panose="02010600030101010101" pitchFamily="2" charset="-122"/>
                <a:ea typeface="等线" panose="02010600030101010101" pitchFamily="2" charset="-122"/>
                <a:cs typeface="宋体" panose="02010600030101010101" pitchFamily="2" charset="-122"/>
              </a:rPr>
              <a:t>类相排斥。</a:t>
            </a:r>
            <a:endParaRPr kumimoji="0" lang="zh-CN" altLang="en-US" b="0" i="0" u="none" strike="noStrike" cap="none" normalizeH="0" baseline="0">
              <a:ln>
                <a:noFill/>
              </a:ln>
              <a:solidFill>
                <a:schemeClr val="tx1"/>
              </a:solidFill>
              <a:effectLst/>
            </a:endParaRPr>
          </a:p>
          <a:p>
            <a:pPr marL="0" marR="0" lvl="0" indent="0" algn="l" defTabSz="914400" rtl="0" eaLnBrk="0" fontAlgn="ctr" latinLnBrk="0" hangingPunct="0">
              <a:lnSpc>
                <a:spcPct val="100000"/>
              </a:lnSpc>
              <a:spcBef>
                <a:spcPct val="0"/>
              </a:spcBef>
              <a:spcAft>
                <a:spcPct val="0"/>
              </a:spcAft>
              <a:buClrTx/>
              <a:buSzTx/>
              <a:buFontTx/>
              <a:buNone/>
            </a:pPr>
            <a:r>
              <a:rPr kumimoji="0" lang="zh-CN" altLang="en-US" sz="2400" b="0" i="0" u="none" strike="noStrike" cap="none" normalizeH="0" baseline="0">
                <a:ln>
                  <a:noFill/>
                </a:ln>
                <a:solidFill>
                  <a:srgbClr val="000000"/>
                </a:solidFill>
                <a:effectLst/>
                <a:latin typeface="等线" panose="02010600030101010101" pitchFamily="2" charset="-122"/>
                <a:ea typeface="等线" panose="02010600030101010101" pitchFamily="2" charset="-122"/>
                <a:cs typeface="宋体" panose="02010600030101010101" pitchFamily="2" charset="-122"/>
              </a:rPr>
              <a:t>这个公理反映了客观事物中的一般和个别的关系，即属和种的包含关系，它是三段论推理的逻辑根据。</a:t>
            </a:r>
            <a:endParaRPr kumimoji="0" lang="zh-CN" altLang="en-US" sz="4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86801587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二、三段论推理</a:t>
            </a:r>
          </a:p>
        </p:txBody>
      </p:sp>
      <p:sp>
        <p:nvSpPr>
          <p:cNvPr id="8" name="文本框 7">
            <a:extLst>
              <a:ext uri="{FF2B5EF4-FFF2-40B4-BE49-F238E27FC236}">
                <a16:creationId xmlns:a16="http://schemas.microsoft.com/office/drawing/2014/main" id="{4494E09B-4EC1-41A2-B01E-37DB72F8E156}"/>
              </a:ext>
            </a:extLst>
          </p:cNvPr>
          <p:cNvSpPr txBox="1"/>
          <p:nvPr>
            <p:custDataLst>
              <p:tags r:id="rId9"/>
            </p:custDataLst>
          </p:nvPr>
        </p:nvSpPr>
        <p:spPr>
          <a:xfrm>
            <a:off x="791592" y="1804302"/>
            <a:ext cx="10608815" cy="4524315"/>
          </a:xfrm>
          <a:prstGeom prst="rect">
            <a:avLst/>
          </a:prstGeom>
          <a:noFill/>
        </p:spPr>
        <p:txBody>
          <a:bodyPr wrap="square">
            <a:spAutoFit/>
          </a:bodyPr>
          <a:lstStyle/>
          <a:p>
            <a:pPr algn="l" fontAlgn="ctr">
              <a:lnSpc>
                <a:spcPct val="150000"/>
              </a:lnSpc>
            </a:pPr>
            <a:r>
              <a:rPr lang="en-US" altLang="zh-CN" sz="2400" kern="100" spc="40">
                <a:solidFill>
                  <a:srgbClr val="000000"/>
                </a:solidFill>
                <a:effectLst/>
                <a:highlight>
                  <a:srgbClr val="FFFF00"/>
                </a:highlight>
                <a:latin typeface="宋体" panose="02010600030101010101" pitchFamily="2" charset="-122"/>
                <a:ea typeface="等线" panose="02010600030101010101" pitchFamily="2" charset="-122"/>
                <a:cs typeface="宋体" panose="02010600030101010101" pitchFamily="2" charset="-122"/>
              </a:rPr>
              <a:t>2</a:t>
            </a:r>
            <a:r>
              <a:rPr lang="zh-CN" altLang="zh-CN" sz="2400" kern="100" spc="40">
                <a:solidFill>
                  <a:srgbClr val="000000"/>
                </a:solidFill>
                <a:effectLst/>
                <a:highlight>
                  <a:srgbClr val="FFFF00"/>
                </a:highlight>
                <a:latin typeface="等线" panose="02010600030101010101" pitchFamily="2" charset="-122"/>
                <a:ea typeface="宋体" panose="02010600030101010101" pitchFamily="2" charset="-122"/>
                <a:cs typeface="宋体" panose="02010600030101010101" pitchFamily="2" charset="-122"/>
              </a:rPr>
              <a:t>．三段论的基本规则</a:t>
            </a:r>
            <a:endParaRPr lang="zh-CN" altLang="zh-CN" sz="2400" kern="100">
              <a:effectLst/>
              <a:highlight>
                <a:srgbClr val="FFFF00"/>
              </a:highligh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一个形式结构正确的三段论只能有三个不同的项。在前提和结论中，大项、小项和中项必须分别出现两次。如果出现四个不同的项，结论就不能必然得出。这种逻辑错误叫作</a:t>
            </a:r>
            <a:r>
              <a:rPr lang="en-US"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4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四概念</a:t>
            </a:r>
            <a:r>
              <a:rPr lang="en-US"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的错误。</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中项在前提中至少周延一次。违反这一规则，就会犯</a:t>
            </a:r>
            <a:r>
              <a:rPr lang="en-US"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中项</a:t>
            </a:r>
            <a:r>
              <a:rPr lang="zh-CN" altLang="zh-CN" sz="24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不周延</a:t>
            </a:r>
            <a:r>
              <a:rPr lang="en-US"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的错误。</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(3)</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前提中不周延的项在结论中不得周延。这是针对</a:t>
            </a:r>
            <a:r>
              <a:rPr lang="zh-CN" altLang="zh-CN" sz="24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大项和小项</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提出的要求。</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(4)</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两个否定的前提不能必然推出结论。结论为否定，当且仅当，前提中有一否定。</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7857267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Freeform 5"/>
          <p:cNvSpPr/>
          <p:nvPr>
            <p:custDataLst>
              <p:tags r:id="rId3"/>
            </p:custDataLst>
          </p:nvPr>
        </p:nvSpPr>
        <p:spPr bwMode="auto">
          <a:xfrm>
            <a:off x="1059110" y="996059"/>
            <a:ext cx="2855851" cy="3202129"/>
          </a:xfrm>
          <a:custGeom>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0">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accent1"/>
            </a:solidFill>
          </a:ln>
        </p:spPr>
        <p:txBody>
          <a:bodyPr vert="horz" wrap="square" lIns="91440" tIns="45720" rIns="91440" bIns="45720" numCol="1" anchor="t" anchorCtr="0" compatLnSpc="1">
            <a:prstTxWarp prst="textNoShape">
              <a:avLst/>
            </a:prstTxWarp>
          </a:bodyPr>
          <a:lstStyle/>
          <a:p>
            <a:endParaRPr lang="zh-CN" altLang="en-US"/>
          </a:p>
        </p:txBody>
      </p:sp>
      <p:sp>
        <p:nvSpPr>
          <p:cNvPr id="3" name="Freeform 5"/>
          <p:cNvSpPr/>
          <p:nvPr>
            <p:custDataLst>
              <p:tags r:id="rId4"/>
            </p:custDataLst>
          </p:nvPr>
        </p:nvSpPr>
        <p:spPr bwMode="auto">
          <a:xfrm>
            <a:off x="1289144" y="1253985"/>
            <a:ext cx="2395783" cy="2686277"/>
          </a:xfrm>
          <a:custGeom>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0">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solidFill>
            <a:schemeClr val="accent3"/>
          </a:solidFill>
          <a:ln w="28575">
            <a:gradFill>
              <a:gsLst>
                <a:gs pos="50000">
                  <a:srgbClr val="FFFF00"/>
                </a:gs>
                <a:gs pos="0">
                  <a:srgbClr val="FFA000"/>
                </a:gs>
                <a:gs pos="100000">
                  <a:srgbClr val="FFA000"/>
                </a:gs>
              </a:gsLst>
              <a:lin ang="1800000" scaled="0"/>
            </a:grad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矩形 3"/>
          <p:cNvSpPr/>
          <p:nvPr>
            <p:custDataLst>
              <p:tags r:id="rId5"/>
            </p:custDataLst>
          </p:nvPr>
        </p:nvSpPr>
        <p:spPr>
          <a:xfrm>
            <a:off x="1298133" y="2195531"/>
            <a:ext cx="2377804" cy="1107996"/>
          </a:xfrm>
          <a:prstGeom prst="rect">
            <a:avLst/>
          </a:prstGeom>
          <a:noFill/>
          <a:effectLst/>
        </p:spPr>
        <p:txBody>
          <a:bodyPr wrap="square" rtlCol="0">
            <a:spAutoFit/>
          </a:bodyPr>
          <a:lstStyle/>
          <a:p>
            <a:pPr algn="ctr"/>
            <a:r>
              <a:rPr lang="zh-CN" altLang="en-US" sz="6600" b="1">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目录</a:t>
            </a:r>
          </a:p>
        </p:txBody>
      </p:sp>
      <p:pic>
        <p:nvPicPr>
          <p:cNvPr id="5" name="图片 4"/>
          <p:cNvPicPr>
            <a:picLocks noChangeAspect="1"/>
          </p:cNvPicPr>
          <p:nvPr>
            <p:custDataLst>
              <p:tags r:id="rId8"/>
            </p:custDataLst>
          </p:nvPr>
        </p:nvPicPr>
        <p:blipFill>
          <a:blip r:embed="rId6">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a:ext>
            </a:extLst>
          </a:blip>
          <a:stretch>
            <a:fillRect/>
          </a:stretch>
        </p:blipFill>
        <p:spPr>
          <a:xfrm>
            <a:off x="2094247" y="1527371"/>
            <a:ext cx="785577" cy="668160"/>
          </a:xfrm>
          <a:prstGeom prst="rect">
            <a:avLst/>
          </a:prstGeom>
        </p:spPr>
      </p:pic>
      <p:pic>
        <p:nvPicPr>
          <p:cNvPr id="28" name="图片 27"/>
          <p:cNvPicPr>
            <a:picLocks noChangeAspect="1"/>
          </p:cNvPicPr>
          <p:nvPr>
            <p:custDataLst>
              <p:tags r:id="rId10"/>
            </p:custDataLst>
          </p:nvPr>
        </p:nvPicPr>
        <p:blipFill>
          <a:blip r:embed="rId9">
            <a:extLst>
              <a:ext uri="{28A0092B-C50C-407E-A947-70E740481C1C}">
                <a14:useLocalDpi xmlns:a14="http://schemas.microsoft.com/office/drawing/2010/main"/>
              </a:ext>
            </a:extLst>
          </a:blip>
          <a:stretch>
            <a:fillRect/>
          </a:stretch>
        </p:blipFill>
        <p:spPr>
          <a:xfrm>
            <a:off x="566737" y="5038725"/>
            <a:ext cx="11058525" cy="1819275"/>
          </a:xfrm>
          <a:prstGeom prst="rect">
            <a:avLst/>
          </a:prstGeom>
        </p:spPr>
      </p:pic>
      <p:pic>
        <p:nvPicPr>
          <p:cNvPr id="29" name="图片 28"/>
          <p:cNvPicPr>
            <a:picLocks noChangeAspect="1"/>
          </p:cNvPicPr>
          <p:nvPr>
            <p:custDataLst>
              <p:tags r:id="rId12"/>
            </p:custDataLst>
          </p:nvPr>
        </p:nvPicPr>
        <p:blipFill>
          <a:blip r:embed="rId11">
            <a:extLst>
              <a:ext uri="{28A0092B-C50C-407E-A947-70E740481C1C}">
                <a14:useLocalDpi xmlns:a14="http://schemas.microsoft.com/office/drawing/2010/main"/>
              </a:ext>
            </a:extLst>
          </a:blip>
          <a:stretch>
            <a:fillRect/>
          </a:stretch>
        </p:blipFill>
        <p:spPr>
          <a:xfrm flipH="1">
            <a:off x="470171" y="4749667"/>
            <a:ext cx="2036340" cy="848475"/>
          </a:xfrm>
          <a:prstGeom prst="rect">
            <a:avLst/>
          </a:prstGeom>
        </p:spPr>
      </p:pic>
      <p:grpSp>
        <p:nvGrpSpPr>
          <p:cNvPr id="16" name="组合 15">
            <a:extLst>
              <a:ext uri="{FF2B5EF4-FFF2-40B4-BE49-F238E27FC236}">
                <a16:creationId xmlns:a16="http://schemas.microsoft.com/office/drawing/2014/main" id="{728440FC-FA84-4FAF-896F-8253BFCC74D5}"/>
              </a:ext>
            </a:extLst>
          </p:cNvPr>
          <p:cNvGrpSpPr/>
          <p:nvPr>
            <p:custDataLst>
              <p:tags r:id="rId13"/>
            </p:custDataLst>
          </p:nvPr>
        </p:nvGrpSpPr>
        <p:grpSpPr>
          <a:xfrm>
            <a:off x="5715240" y="1532041"/>
            <a:ext cx="4752902" cy="523220"/>
            <a:chOff x="5544649" y="861109"/>
            <a:chExt cx="4752902" cy="523220"/>
          </a:xfrm>
        </p:grpSpPr>
        <p:sp>
          <p:nvSpPr>
            <p:cNvPr id="17" name="圆角矩形 12">
              <a:extLst>
                <a:ext uri="{FF2B5EF4-FFF2-40B4-BE49-F238E27FC236}">
                  <a16:creationId xmlns:a16="http://schemas.microsoft.com/office/drawing/2014/main" id="{D99A6EF6-530E-48FC-AEF6-5EDBE419E941}"/>
                </a:ext>
              </a:extLst>
            </p:cNvPr>
            <p:cNvSpPr/>
            <p:nvPr>
              <p:custDataLst>
                <p:tags r:id="rId14"/>
              </p:custDataLst>
            </p:nvPr>
          </p:nvSpPr>
          <p:spPr>
            <a:xfrm>
              <a:off x="5544649" y="861109"/>
              <a:ext cx="4752902" cy="523220"/>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C6376AD4-00A7-4744-96DA-AC50643BEE65}"/>
                </a:ext>
              </a:extLst>
            </p:cNvPr>
            <p:cNvSpPr/>
            <p:nvPr>
              <p:custDataLst>
                <p:tags r:id="rId15"/>
              </p:custDataLst>
            </p:nvPr>
          </p:nvSpPr>
          <p:spPr>
            <a:xfrm>
              <a:off x="6287387" y="891887"/>
              <a:ext cx="3602201" cy="461665"/>
            </a:xfrm>
            <a:prstGeom prst="rect">
              <a:avLst/>
            </a:prstGeom>
          </p:spPr>
          <p:txBody>
            <a:bodyPr wrap="square">
              <a:spAutoFit/>
            </a:bodyPr>
            <a:lstStyle/>
            <a:p>
              <a:r>
                <a:rPr lang="zh-CN" altLang="en-US" sz="2400" b="1">
                  <a:solidFill>
                    <a:schemeClr val="bg1"/>
                  </a:solidFill>
                  <a:latin typeface="微软雅黑" panose="020b0503020204020204" pitchFamily="34" charset="-122"/>
                  <a:ea typeface="微软雅黑" panose="020b0503020204020204" pitchFamily="34" charset="-122"/>
                </a:rPr>
                <a:t>课标解读 考情分析</a:t>
              </a:r>
            </a:p>
          </p:txBody>
        </p:sp>
        <p:sp>
          <p:nvSpPr>
            <p:cNvPr id="21" name="圆角矩形 18">
              <a:extLst>
                <a:ext uri="{FF2B5EF4-FFF2-40B4-BE49-F238E27FC236}">
                  <a16:creationId xmlns:a16="http://schemas.microsoft.com/office/drawing/2014/main" id="{0444019B-2BF1-4351-A025-A74B31DACB26}"/>
                </a:ext>
              </a:extLst>
            </p:cNvPr>
            <p:cNvSpPr>
              <a:spLocks noChangeAspect="1"/>
            </p:cNvSpPr>
            <p:nvPr>
              <p:custDataLst>
                <p:tags r:id="rId16"/>
              </p:custDataLst>
            </p:nvPr>
          </p:nvSpPr>
          <p:spPr>
            <a:xfrm>
              <a:off x="5600920" y="906719"/>
              <a:ext cx="430993" cy="43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solidFill>
                    <a:schemeClr val="accent1"/>
                  </a:solidFill>
                  <a:latin typeface="微软雅黑" panose="020b0503020204020204" pitchFamily="34" charset="-122"/>
                  <a:ea typeface="微软雅黑" panose="020b0503020204020204" pitchFamily="34" charset="-122"/>
                </a:rPr>
                <a:t>1</a:t>
              </a:r>
              <a:endParaRPr lang="zh-CN" altLang="en-US" sz="2800" b="1">
                <a:solidFill>
                  <a:schemeClr val="accent1"/>
                </a:solidFill>
                <a:latin typeface="微软雅黑" panose="020b0503020204020204" pitchFamily="34" charset="-122"/>
                <a:ea typeface="微软雅黑" panose="020b0503020204020204" pitchFamily="34" charset="-122"/>
              </a:endParaRPr>
            </a:p>
          </p:txBody>
        </p:sp>
      </p:grpSp>
      <p:grpSp>
        <p:nvGrpSpPr>
          <p:cNvPr id="22" name="组合 21">
            <a:extLst>
              <a:ext uri="{FF2B5EF4-FFF2-40B4-BE49-F238E27FC236}">
                <a16:creationId xmlns:a16="http://schemas.microsoft.com/office/drawing/2014/main" id="{39F4DAFE-0C94-4D33-B380-30AB83181725}"/>
              </a:ext>
            </a:extLst>
          </p:cNvPr>
          <p:cNvGrpSpPr/>
          <p:nvPr>
            <p:custDataLst>
              <p:tags r:id="rId17"/>
            </p:custDataLst>
          </p:nvPr>
        </p:nvGrpSpPr>
        <p:grpSpPr>
          <a:xfrm>
            <a:off x="5715240" y="2204068"/>
            <a:ext cx="4752902" cy="523220"/>
            <a:chOff x="5544649" y="1533136"/>
            <a:chExt cx="4752902" cy="523220"/>
          </a:xfrm>
        </p:grpSpPr>
        <p:sp>
          <p:nvSpPr>
            <p:cNvPr id="23" name="圆角矩形 13">
              <a:extLst>
                <a:ext uri="{FF2B5EF4-FFF2-40B4-BE49-F238E27FC236}">
                  <a16:creationId xmlns:a16="http://schemas.microsoft.com/office/drawing/2014/main" id="{02600D2D-3203-4A9D-8FDD-59FED6B498B0}"/>
                </a:ext>
              </a:extLst>
            </p:cNvPr>
            <p:cNvSpPr/>
            <p:nvPr>
              <p:custDataLst>
                <p:tags r:id="rId18"/>
              </p:custDataLst>
            </p:nvPr>
          </p:nvSpPr>
          <p:spPr>
            <a:xfrm>
              <a:off x="5544649" y="1533136"/>
              <a:ext cx="4752902" cy="523220"/>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4DE35B31-B33A-488B-AB68-2D92D4ACA05E}"/>
                </a:ext>
              </a:extLst>
            </p:cNvPr>
            <p:cNvSpPr/>
            <p:nvPr>
              <p:custDataLst>
                <p:tags r:id="rId19"/>
              </p:custDataLst>
            </p:nvPr>
          </p:nvSpPr>
          <p:spPr>
            <a:xfrm>
              <a:off x="6287387" y="1563914"/>
              <a:ext cx="3602201" cy="461665"/>
            </a:xfrm>
            <a:prstGeom prst="rect">
              <a:avLst/>
            </a:prstGeom>
          </p:spPr>
          <p:txBody>
            <a:bodyPr wrap="square">
              <a:spAutoFit/>
            </a:bodyPr>
            <a:lstStyle/>
            <a:p>
              <a:r>
                <a:rPr lang="zh-CN" altLang="en-US" sz="2400" b="1">
                  <a:solidFill>
                    <a:schemeClr val="bg1"/>
                  </a:solidFill>
                  <a:latin typeface="微软雅黑" panose="020b0503020204020204" pitchFamily="34" charset="-122"/>
                  <a:ea typeface="微软雅黑" panose="020b0503020204020204" pitchFamily="34" charset="-122"/>
                </a:rPr>
                <a:t>知识整合 网络构建</a:t>
              </a:r>
            </a:p>
          </p:txBody>
        </p:sp>
        <p:sp>
          <p:nvSpPr>
            <p:cNvPr id="25" name="圆角矩形 19">
              <a:extLst>
                <a:ext uri="{FF2B5EF4-FFF2-40B4-BE49-F238E27FC236}">
                  <a16:creationId xmlns:a16="http://schemas.microsoft.com/office/drawing/2014/main" id="{8DE2D1F9-E4AC-4555-9C05-0A254887D9E0}"/>
                </a:ext>
              </a:extLst>
            </p:cNvPr>
            <p:cNvSpPr>
              <a:spLocks noChangeAspect="1"/>
            </p:cNvSpPr>
            <p:nvPr>
              <p:custDataLst>
                <p:tags r:id="rId20"/>
              </p:custDataLst>
            </p:nvPr>
          </p:nvSpPr>
          <p:spPr>
            <a:xfrm>
              <a:off x="5600920" y="1578746"/>
              <a:ext cx="430993" cy="43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solidFill>
                    <a:schemeClr val="accent1"/>
                  </a:solidFill>
                  <a:latin typeface="微软雅黑" panose="020b0503020204020204" pitchFamily="34" charset="-122"/>
                  <a:ea typeface="微软雅黑" panose="020b0503020204020204" pitchFamily="34" charset="-122"/>
                </a:rPr>
                <a:t>2</a:t>
              </a:r>
              <a:endParaRPr lang="zh-CN" altLang="en-US" sz="2800" b="1">
                <a:solidFill>
                  <a:schemeClr val="accent1"/>
                </a:solidFill>
                <a:latin typeface="微软雅黑" panose="020b0503020204020204" pitchFamily="34" charset="-122"/>
                <a:ea typeface="微软雅黑" panose="020b0503020204020204" pitchFamily="34" charset="-122"/>
              </a:endParaRPr>
            </a:p>
          </p:txBody>
        </p:sp>
      </p:grpSp>
      <p:grpSp>
        <p:nvGrpSpPr>
          <p:cNvPr id="26" name="组合 25">
            <a:extLst>
              <a:ext uri="{FF2B5EF4-FFF2-40B4-BE49-F238E27FC236}">
                <a16:creationId xmlns:a16="http://schemas.microsoft.com/office/drawing/2014/main" id="{56B96BFF-7785-4229-AA07-486F2A0387BE}"/>
              </a:ext>
            </a:extLst>
          </p:cNvPr>
          <p:cNvGrpSpPr/>
          <p:nvPr>
            <p:custDataLst>
              <p:tags r:id="rId21"/>
            </p:custDataLst>
          </p:nvPr>
        </p:nvGrpSpPr>
        <p:grpSpPr>
          <a:xfrm>
            <a:off x="5715240" y="2905780"/>
            <a:ext cx="4752902" cy="523220"/>
            <a:chOff x="5544649" y="861109"/>
            <a:chExt cx="4752902" cy="523220"/>
          </a:xfrm>
        </p:grpSpPr>
        <p:sp>
          <p:nvSpPr>
            <p:cNvPr id="27" name="圆角矩形 12">
              <a:extLst>
                <a:ext uri="{FF2B5EF4-FFF2-40B4-BE49-F238E27FC236}">
                  <a16:creationId xmlns:a16="http://schemas.microsoft.com/office/drawing/2014/main" id="{2FCA4637-121A-4816-905F-C8903485CC68}"/>
                </a:ext>
              </a:extLst>
            </p:cNvPr>
            <p:cNvSpPr/>
            <p:nvPr>
              <p:custDataLst>
                <p:tags r:id="rId22"/>
              </p:custDataLst>
            </p:nvPr>
          </p:nvSpPr>
          <p:spPr>
            <a:xfrm>
              <a:off x="5544649" y="861109"/>
              <a:ext cx="4752902" cy="523220"/>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76D31D1D-FCA0-4679-B8FF-0925834D86E0}"/>
                </a:ext>
              </a:extLst>
            </p:cNvPr>
            <p:cNvSpPr/>
            <p:nvPr>
              <p:custDataLst>
                <p:tags r:id="rId23"/>
              </p:custDataLst>
            </p:nvPr>
          </p:nvSpPr>
          <p:spPr>
            <a:xfrm>
              <a:off x="6287387" y="891887"/>
              <a:ext cx="3602201" cy="461665"/>
            </a:xfrm>
            <a:prstGeom prst="rect">
              <a:avLst/>
            </a:prstGeom>
          </p:spPr>
          <p:txBody>
            <a:bodyPr wrap="square">
              <a:spAutoFit/>
            </a:bodyPr>
            <a:lstStyle/>
            <a:p>
              <a:r>
                <a:rPr lang="zh-CN" altLang="en-US" sz="2400" b="1">
                  <a:solidFill>
                    <a:schemeClr val="bg1"/>
                  </a:solidFill>
                  <a:latin typeface="微软雅黑" panose="020b0503020204020204" pitchFamily="34" charset="-122"/>
                  <a:ea typeface="微软雅黑" panose="020b0503020204020204" pitchFamily="34" charset="-122"/>
                </a:rPr>
                <a:t>考点精析</a:t>
              </a:r>
              <a:r>
                <a:rPr lang="en-US" altLang="zh-CN" sz="2400" b="1">
                  <a:solidFill>
                    <a:schemeClr val="bg1"/>
                  </a:solidFill>
                  <a:latin typeface="微软雅黑" panose="020b0503020204020204" pitchFamily="34" charset="-122"/>
                  <a:ea typeface="微软雅黑" panose="020b0503020204020204" pitchFamily="34" charset="-122"/>
                </a:rPr>
                <a:t> </a:t>
              </a:r>
              <a:r>
                <a:rPr lang="zh-CN" altLang="en-US" sz="2400" b="1">
                  <a:solidFill>
                    <a:schemeClr val="bg1"/>
                  </a:solidFill>
                  <a:latin typeface="微软雅黑" panose="020b0503020204020204" pitchFamily="34" charset="-122"/>
                  <a:ea typeface="微软雅黑" panose="020b0503020204020204" pitchFamily="34" charset="-122"/>
                </a:rPr>
                <a:t>讲练结合</a:t>
              </a:r>
            </a:p>
          </p:txBody>
        </p:sp>
        <p:sp>
          <p:nvSpPr>
            <p:cNvPr id="33" name="圆角矩形 18">
              <a:extLst>
                <a:ext uri="{FF2B5EF4-FFF2-40B4-BE49-F238E27FC236}">
                  <a16:creationId xmlns:a16="http://schemas.microsoft.com/office/drawing/2014/main" id="{1C2136B1-2F74-424A-83C5-900C49373412}"/>
                </a:ext>
              </a:extLst>
            </p:cNvPr>
            <p:cNvSpPr>
              <a:spLocks noChangeAspect="1"/>
            </p:cNvSpPr>
            <p:nvPr>
              <p:custDataLst>
                <p:tags r:id="rId24"/>
              </p:custDataLst>
            </p:nvPr>
          </p:nvSpPr>
          <p:spPr>
            <a:xfrm>
              <a:off x="5600920" y="906719"/>
              <a:ext cx="430993" cy="43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solidFill>
                    <a:schemeClr val="accent1"/>
                  </a:solidFill>
                  <a:latin typeface="微软雅黑" panose="020b0503020204020204" pitchFamily="34" charset="-122"/>
                  <a:ea typeface="微软雅黑" panose="020b0503020204020204" pitchFamily="34" charset="-122"/>
                </a:rPr>
                <a:t>3</a:t>
              </a:r>
              <a:endParaRPr lang="zh-CN" altLang="en-US" sz="2800" b="1">
                <a:solidFill>
                  <a:schemeClr val="accent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983549038"/>
      </p:ext>
    </p:extLst>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 presetClass="entr" presetSubtype="8"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fill="hold"/>
                                        <p:tgtEl>
                                          <p:spTgt spid="29"/>
                                        </p:tgtEl>
                                        <p:attrNameLst>
                                          <p:attrName>ppt_x</p:attrName>
                                        </p:attrNameLst>
                                      </p:cBhvr>
                                      <p:tavLst>
                                        <p:tav tm="0">
                                          <p:val>
                                            <p:strVal val="0-#ppt_w/2"/>
                                          </p:val>
                                        </p:tav>
                                        <p:tav tm="100000">
                                          <p:val>
                                            <p:strVal val="#ppt_x"/>
                                          </p:val>
                                        </p:tav>
                                      </p:tavLst>
                                    </p:anim>
                                    <p:anim calcmode="lin" valueType="num">
                                      <p:cBhvr additive="base">
                                        <p:cTn id="14" dur="500" fill="hold"/>
                                        <p:tgtEl>
                                          <p:spTgt spid="29"/>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1500"/>
                            </p:stCondLst>
                            <p:childTnLst>
                              <p:par>
                                <p:cTn id="16" presetID="53"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250" fill="hold"/>
                                        <p:tgtEl>
                                          <p:spTgt spid="2"/>
                                        </p:tgtEl>
                                        <p:attrNameLst>
                                          <p:attrName>ppt_w</p:attrName>
                                        </p:attrNameLst>
                                      </p:cBhvr>
                                      <p:tavLst>
                                        <p:tav tm="0">
                                          <p:val>
                                            <p:fltVal val="0"/>
                                          </p:val>
                                        </p:tav>
                                        <p:tav tm="100000">
                                          <p:val>
                                            <p:strVal val="#ppt_w"/>
                                          </p:val>
                                        </p:tav>
                                      </p:tavLst>
                                    </p:anim>
                                    <p:anim calcmode="lin" valueType="num">
                                      <p:cBhvr>
                                        <p:cTn id="19" dur="250" fill="hold"/>
                                        <p:tgtEl>
                                          <p:spTgt spid="2"/>
                                        </p:tgtEl>
                                        <p:attrNameLst>
                                          <p:attrName>ppt_h</p:attrName>
                                        </p:attrNameLst>
                                      </p:cBhvr>
                                      <p:tavLst>
                                        <p:tav tm="0">
                                          <p:val>
                                            <p:fltVal val="0"/>
                                          </p:val>
                                        </p:tav>
                                        <p:tav tm="100000">
                                          <p:val>
                                            <p:strVal val="#ppt_h"/>
                                          </p:val>
                                        </p:tav>
                                      </p:tavLst>
                                    </p:anim>
                                    <p:animEffect transition="in" filter="fade">
                                      <p:cBhvr>
                                        <p:cTn id="20" dur="250"/>
                                        <p:tgtEl>
                                          <p:spTgt spid="2"/>
                                        </p:tgtEl>
                                      </p:cBhvr>
                                    </p:animEffect>
                                  </p:childTnLst>
                                </p:cTn>
                              </p:par>
                              <p:par>
                                <p:cTn id="21" presetID="6" presetClass="emph" presetSubtype="0" decel="100000" fill="hold" grpId="1" nodeType="withEffect">
                                  <p:stCondLst>
                                    <p:cond delay="200"/>
                                  </p:stCondLst>
                                  <p:childTnLst>
                                    <p:animScale>
                                      <p:cBhvr>
                                        <p:cTn id="22" dur="250" fill="hold"/>
                                        <p:tgtEl>
                                          <p:spTgt spid="2"/>
                                        </p:tgtEl>
                                      </p:cBhvr>
                                      <p:by x="120000" y="120000"/>
                                    </p:animScale>
                                  </p:childTnLst>
                                </p:cTn>
                              </p:par>
                              <p:par>
                                <p:cTn id="23" presetID="6" presetClass="emph" presetSubtype="0" decel="100000" fill="hold" grpId="2" nodeType="withEffect">
                                  <p:stCondLst>
                                    <p:cond delay="400"/>
                                  </p:stCondLst>
                                  <p:childTnLst>
                                    <p:animScale>
                                      <p:cBhvr>
                                        <p:cTn id="24" dur="250" fill="hold"/>
                                        <p:tgtEl>
                                          <p:spTgt spid="2"/>
                                        </p:tgtEl>
                                      </p:cBhvr>
                                      <p:by x="83000" y="83000"/>
                                    </p:animScale>
                                  </p:childTnLst>
                                </p:cTn>
                              </p:par>
                              <p:par>
                                <p:cTn id="25" presetID="53" presetClass="entr" presetSubtype="0" fill="hold" grpId="0" nodeType="withEffect">
                                  <p:stCondLst>
                                    <p:cond delay="400"/>
                                  </p:stCondLst>
                                  <p:childTnLst>
                                    <p:set>
                                      <p:cBhvr>
                                        <p:cTn id="26" dur="1" fill="hold">
                                          <p:stCondLst>
                                            <p:cond delay="0"/>
                                          </p:stCondLst>
                                        </p:cTn>
                                        <p:tgtEl>
                                          <p:spTgt spid="3"/>
                                        </p:tgtEl>
                                        <p:attrNameLst>
                                          <p:attrName>style.visibility</p:attrName>
                                        </p:attrNameLst>
                                      </p:cBhvr>
                                      <p:to>
                                        <p:strVal val="visible"/>
                                      </p:to>
                                    </p:set>
                                    <p:anim calcmode="lin" valueType="num">
                                      <p:cBhvr>
                                        <p:cTn id="27" dur="250" fill="hold"/>
                                        <p:tgtEl>
                                          <p:spTgt spid="3"/>
                                        </p:tgtEl>
                                        <p:attrNameLst>
                                          <p:attrName>ppt_w</p:attrName>
                                        </p:attrNameLst>
                                      </p:cBhvr>
                                      <p:tavLst>
                                        <p:tav tm="0">
                                          <p:val>
                                            <p:fltVal val="0"/>
                                          </p:val>
                                        </p:tav>
                                        <p:tav tm="100000">
                                          <p:val>
                                            <p:strVal val="#ppt_w"/>
                                          </p:val>
                                        </p:tav>
                                      </p:tavLst>
                                    </p:anim>
                                    <p:anim calcmode="lin" valueType="num">
                                      <p:cBhvr>
                                        <p:cTn id="28" dur="250" fill="hold"/>
                                        <p:tgtEl>
                                          <p:spTgt spid="3"/>
                                        </p:tgtEl>
                                        <p:attrNameLst>
                                          <p:attrName>ppt_h</p:attrName>
                                        </p:attrNameLst>
                                      </p:cBhvr>
                                      <p:tavLst>
                                        <p:tav tm="0">
                                          <p:val>
                                            <p:fltVal val="0"/>
                                          </p:val>
                                        </p:tav>
                                        <p:tav tm="100000">
                                          <p:val>
                                            <p:strVal val="#ppt_h"/>
                                          </p:val>
                                        </p:tav>
                                      </p:tavLst>
                                    </p:anim>
                                    <p:animEffect transition="in" filter="fade">
                                      <p:cBhvr>
                                        <p:cTn id="29" dur="250"/>
                                        <p:tgtEl>
                                          <p:spTgt spid="3"/>
                                        </p:tgtEl>
                                      </p:cBhvr>
                                    </p:animEffect>
                                  </p:childTnLst>
                                </p:cTn>
                              </p:par>
                              <p:par>
                                <p:cTn id="30" presetID="6" presetClass="emph" presetSubtype="0" decel="100000" fill="hold" grpId="1" nodeType="withEffect">
                                  <p:stCondLst>
                                    <p:cond delay="600"/>
                                  </p:stCondLst>
                                  <p:childTnLst>
                                    <p:animScale>
                                      <p:cBhvr>
                                        <p:cTn id="31" dur="250" fill="hold"/>
                                        <p:tgtEl>
                                          <p:spTgt spid="3"/>
                                        </p:tgtEl>
                                      </p:cBhvr>
                                      <p:by x="120000" y="120000"/>
                                    </p:animScale>
                                  </p:childTnLst>
                                </p:cTn>
                              </p:par>
                              <p:par>
                                <p:cTn id="32" presetID="6" presetClass="emph" presetSubtype="0" decel="100000" fill="hold" grpId="2" nodeType="withEffect">
                                  <p:stCondLst>
                                    <p:cond delay="800"/>
                                  </p:stCondLst>
                                  <p:childTnLst>
                                    <p:animScale>
                                      <p:cBhvr>
                                        <p:cTn id="33" dur="250" fill="hold"/>
                                        <p:tgtEl>
                                          <p:spTgt spid="3"/>
                                        </p:tgtEl>
                                      </p:cBhvr>
                                      <p:by x="83000" y="83000"/>
                                    </p:animScale>
                                  </p:childTnLst>
                                </p:cTn>
                              </p:par>
                              <p:par>
                                <p:cTn id="34" presetID="53" presetClass="entr" presetSubtype="0" fill="hold" nodeType="withEffect">
                                  <p:stCondLst>
                                    <p:cond delay="600"/>
                                  </p:stCondLst>
                                  <p:childTnLst>
                                    <p:set>
                                      <p:cBhvr>
                                        <p:cTn id="35" dur="1" fill="hold">
                                          <p:stCondLst>
                                            <p:cond delay="0"/>
                                          </p:stCondLst>
                                        </p:cTn>
                                        <p:tgtEl>
                                          <p:spTgt spid="5"/>
                                        </p:tgtEl>
                                        <p:attrNameLst>
                                          <p:attrName>style.visibility</p:attrName>
                                        </p:attrNameLst>
                                      </p:cBhvr>
                                      <p:to>
                                        <p:strVal val="visible"/>
                                      </p:to>
                                    </p:set>
                                    <p:anim calcmode="lin" valueType="num">
                                      <p:cBhvr>
                                        <p:cTn id="36" dur="250" fill="hold"/>
                                        <p:tgtEl>
                                          <p:spTgt spid="5"/>
                                        </p:tgtEl>
                                        <p:attrNameLst>
                                          <p:attrName>ppt_w</p:attrName>
                                        </p:attrNameLst>
                                      </p:cBhvr>
                                      <p:tavLst>
                                        <p:tav tm="0">
                                          <p:val>
                                            <p:fltVal val="0"/>
                                          </p:val>
                                        </p:tav>
                                        <p:tav tm="100000">
                                          <p:val>
                                            <p:strVal val="#ppt_w"/>
                                          </p:val>
                                        </p:tav>
                                      </p:tavLst>
                                    </p:anim>
                                    <p:anim calcmode="lin" valueType="num">
                                      <p:cBhvr>
                                        <p:cTn id="37" dur="250" fill="hold"/>
                                        <p:tgtEl>
                                          <p:spTgt spid="5"/>
                                        </p:tgtEl>
                                        <p:attrNameLst>
                                          <p:attrName>ppt_h</p:attrName>
                                        </p:attrNameLst>
                                      </p:cBhvr>
                                      <p:tavLst>
                                        <p:tav tm="0">
                                          <p:val>
                                            <p:fltVal val="0"/>
                                          </p:val>
                                        </p:tav>
                                        <p:tav tm="100000">
                                          <p:val>
                                            <p:strVal val="#ppt_h"/>
                                          </p:val>
                                        </p:tav>
                                      </p:tavLst>
                                    </p:anim>
                                    <p:animEffect transition="in" filter="fade">
                                      <p:cBhvr>
                                        <p:cTn id="38" dur="250"/>
                                        <p:tgtEl>
                                          <p:spTgt spid="5"/>
                                        </p:tgtEl>
                                      </p:cBhvr>
                                    </p:animEffect>
                                  </p:childTnLst>
                                </p:cTn>
                              </p:par>
                              <p:par>
                                <p:cTn id="39" presetID="6" presetClass="emph" presetSubtype="0" decel="100000" fill="hold" nodeType="withEffect">
                                  <p:stCondLst>
                                    <p:cond delay="800"/>
                                  </p:stCondLst>
                                  <p:childTnLst>
                                    <p:animScale>
                                      <p:cBhvr>
                                        <p:cTn id="40" dur="250" fill="hold"/>
                                        <p:tgtEl>
                                          <p:spTgt spid="5"/>
                                        </p:tgtEl>
                                      </p:cBhvr>
                                      <p:by x="120000" y="120000"/>
                                    </p:animScale>
                                  </p:childTnLst>
                                </p:cTn>
                              </p:par>
                              <p:par>
                                <p:cTn id="41" presetID="6" presetClass="emph" presetSubtype="0" decel="100000" fill="hold" nodeType="withEffect">
                                  <p:stCondLst>
                                    <p:cond delay="1000"/>
                                  </p:stCondLst>
                                  <p:childTnLst>
                                    <p:animScale>
                                      <p:cBhvr>
                                        <p:cTn id="42" dur="250" fill="hold"/>
                                        <p:tgtEl>
                                          <p:spTgt spid="5"/>
                                        </p:tgtEl>
                                      </p:cBhvr>
                                      <p:by x="83000" y="83000"/>
                                    </p:animScale>
                                  </p:childTnLst>
                                </p:cTn>
                              </p:par>
                              <p:par>
                                <p:cTn id="43" presetID="53" presetClass="entr" presetSubtype="0" fill="hold" grpId="0" nodeType="withEffect">
                                  <p:stCondLst>
                                    <p:cond delay="600"/>
                                  </p:stCondLst>
                                  <p:childTnLst>
                                    <p:set>
                                      <p:cBhvr>
                                        <p:cTn id="44" dur="1" fill="hold">
                                          <p:stCondLst>
                                            <p:cond delay="0"/>
                                          </p:stCondLst>
                                        </p:cTn>
                                        <p:tgtEl>
                                          <p:spTgt spid="4"/>
                                        </p:tgtEl>
                                        <p:attrNameLst>
                                          <p:attrName>style.visibility</p:attrName>
                                        </p:attrNameLst>
                                      </p:cBhvr>
                                      <p:to>
                                        <p:strVal val="visible"/>
                                      </p:to>
                                    </p:set>
                                    <p:anim calcmode="lin" valueType="num">
                                      <p:cBhvr>
                                        <p:cTn id="45" dur="250" fill="hold"/>
                                        <p:tgtEl>
                                          <p:spTgt spid="4"/>
                                        </p:tgtEl>
                                        <p:attrNameLst>
                                          <p:attrName>ppt_w</p:attrName>
                                        </p:attrNameLst>
                                      </p:cBhvr>
                                      <p:tavLst>
                                        <p:tav tm="0">
                                          <p:val>
                                            <p:fltVal val="0"/>
                                          </p:val>
                                        </p:tav>
                                        <p:tav tm="100000">
                                          <p:val>
                                            <p:strVal val="#ppt_w"/>
                                          </p:val>
                                        </p:tav>
                                      </p:tavLst>
                                    </p:anim>
                                    <p:anim calcmode="lin" valueType="num">
                                      <p:cBhvr>
                                        <p:cTn id="46" dur="250" fill="hold"/>
                                        <p:tgtEl>
                                          <p:spTgt spid="4"/>
                                        </p:tgtEl>
                                        <p:attrNameLst>
                                          <p:attrName>ppt_h</p:attrName>
                                        </p:attrNameLst>
                                      </p:cBhvr>
                                      <p:tavLst>
                                        <p:tav tm="0">
                                          <p:val>
                                            <p:fltVal val="0"/>
                                          </p:val>
                                        </p:tav>
                                        <p:tav tm="100000">
                                          <p:val>
                                            <p:strVal val="#ppt_h"/>
                                          </p:val>
                                        </p:tav>
                                      </p:tavLst>
                                    </p:anim>
                                    <p:animEffect transition="in" filter="fade">
                                      <p:cBhvr>
                                        <p:cTn id="47" dur="250"/>
                                        <p:tgtEl>
                                          <p:spTgt spid="4"/>
                                        </p:tgtEl>
                                      </p:cBhvr>
                                    </p:animEffect>
                                  </p:childTnLst>
                                </p:cTn>
                              </p:par>
                              <p:par>
                                <p:cTn id="48" presetID="6" presetClass="emph" presetSubtype="0" decel="100000" fill="hold" grpId="1" nodeType="withEffect">
                                  <p:stCondLst>
                                    <p:cond delay="800"/>
                                  </p:stCondLst>
                                  <p:childTnLst>
                                    <p:animScale>
                                      <p:cBhvr>
                                        <p:cTn id="49" dur="250" fill="hold"/>
                                        <p:tgtEl>
                                          <p:spTgt spid="4"/>
                                        </p:tgtEl>
                                      </p:cBhvr>
                                      <p:by x="120000" y="120000"/>
                                    </p:animScale>
                                  </p:childTnLst>
                                </p:cTn>
                              </p:par>
                              <p:par>
                                <p:cTn id="50" presetID="6" presetClass="emph" presetSubtype="0" decel="100000" fill="hold" grpId="2" nodeType="withEffect">
                                  <p:stCondLst>
                                    <p:cond delay="1000"/>
                                  </p:stCondLst>
                                  <p:childTnLst>
                                    <p:animScale>
                                      <p:cBhvr>
                                        <p:cTn id="51" dur="250" fill="hold"/>
                                        <p:tgtEl>
                                          <p:spTgt spid="4"/>
                                        </p:tgtEl>
                                      </p:cBhvr>
                                      <p:by x="83000" y="83000"/>
                                    </p:animScale>
                                  </p:childTnLst>
                                </p:cTn>
                              </p:par>
                            </p:childTnLst>
                          </p:cTn>
                        </p:par>
                        <p:par>
                          <p:cTn id="52" fill="hold" nodeType="afterGroup">
                            <p:stCondLst>
                              <p:cond delay="2750"/>
                            </p:stCondLst>
                            <p:childTnLst>
                              <p:par>
                                <p:cTn id="53" presetID="53" presetClass="entr" presetSubtype="0" fill="hold" nodeType="after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Effect transition="in" filter="fade">
                                      <p:cBhvr>
                                        <p:cTn id="57" dur="500"/>
                                        <p:tgtEl>
                                          <p:spTgt spid="16"/>
                                        </p:tgtEl>
                                      </p:cBhvr>
                                    </p:animEffect>
                                  </p:childTnLst>
                                </p:cTn>
                              </p:par>
                              <p:par>
                                <p:cTn id="58" presetID="35" presetClass="path" presetSubtype="0" accel="50000" decel="50000" fill="hold" nodeType="withEffect">
                                  <p:stCondLst>
                                    <p:cond delay="0"/>
                                  </p:stCondLst>
                                  <p:childTnLst>
                                    <p:animMotion origin="layout" path="M 1.25E-06 -1.11111E-06 L 0.31575 -1.11111E-06" pathEditMode="relative" rAng="0" ptsTypes="AA">
                                      <p:cBhvr>
                                        <p:cTn id="59" dur="1000" spd="-100000" fill="hold"/>
                                        <p:tgtEl>
                                          <p:spTgt spid="16"/>
                                        </p:tgtEl>
                                        <p:attrNameLst>
                                          <p:attrName>ppt_x</p:attrName>
                                          <p:attrName>ppt_y</p:attrName>
                                        </p:attrNameLst>
                                      </p:cBhvr>
                                      <p:rCtr x="15781" y="0"/>
                                    </p:animMotion>
                                  </p:childTnLst>
                                </p:cTn>
                              </p:par>
                              <p:par>
                                <p:cTn id="60" presetID="53" presetClass="entr" presetSubtype="0" fill="hold" nodeType="withEffect">
                                  <p:stCondLst>
                                    <p:cond delay="300"/>
                                  </p:stCondLst>
                                  <p:childTnLst>
                                    <p:set>
                                      <p:cBhvr>
                                        <p:cTn id="61" dur="1" fill="hold">
                                          <p:stCondLst>
                                            <p:cond delay="0"/>
                                          </p:stCondLst>
                                        </p:cTn>
                                        <p:tgtEl>
                                          <p:spTgt spid="22"/>
                                        </p:tgtEl>
                                        <p:attrNameLst>
                                          <p:attrName>style.visibility</p:attrName>
                                        </p:attrNameLst>
                                      </p:cBhvr>
                                      <p:to>
                                        <p:strVal val="visible"/>
                                      </p:to>
                                    </p:set>
                                    <p:anim calcmode="lin" valueType="num">
                                      <p:cBhvr>
                                        <p:cTn id="62" dur="500" fill="hold"/>
                                        <p:tgtEl>
                                          <p:spTgt spid="22"/>
                                        </p:tgtEl>
                                        <p:attrNameLst>
                                          <p:attrName>ppt_w</p:attrName>
                                        </p:attrNameLst>
                                      </p:cBhvr>
                                      <p:tavLst>
                                        <p:tav tm="0">
                                          <p:val>
                                            <p:fltVal val="0"/>
                                          </p:val>
                                        </p:tav>
                                        <p:tav tm="100000">
                                          <p:val>
                                            <p:strVal val="#ppt_w"/>
                                          </p:val>
                                        </p:tav>
                                      </p:tavLst>
                                    </p:anim>
                                    <p:anim calcmode="lin" valueType="num">
                                      <p:cBhvr>
                                        <p:cTn id="63" dur="500" fill="hold"/>
                                        <p:tgtEl>
                                          <p:spTgt spid="22"/>
                                        </p:tgtEl>
                                        <p:attrNameLst>
                                          <p:attrName>ppt_h</p:attrName>
                                        </p:attrNameLst>
                                      </p:cBhvr>
                                      <p:tavLst>
                                        <p:tav tm="0">
                                          <p:val>
                                            <p:fltVal val="0"/>
                                          </p:val>
                                        </p:tav>
                                        <p:tav tm="100000">
                                          <p:val>
                                            <p:strVal val="#ppt_h"/>
                                          </p:val>
                                        </p:tav>
                                      </p:tavLst>
                                    </p:anim>
                                    <p:animEffect transition="in" filter="fade">
                                      <p:cBhvr>
                                        <p:cTn id="64" dur="500"/>
                                        <p:tgtEl>
                                          <p:spTgt spid="22"/>
                                        </p:tgtEl>
                                      </p:cBhvr>
                                    </p:animEffect>
                                  </p:childTnLst>
                                </p:cTn>
                              </p:par>
                              <p:par>
                                <p:cTn id="65" presetID="35" presetClass="path" presetSubtype="0" accel="50000" decel="50000" fill="hold" nodeType="withEffect">
                                  <p:stCondLst>
                                    <p:cond delay="300"/>
                                  </p:stCondLst>
                                  <p:childTnLst>
                                    <p:animMotion origin="layout" path="M 1.25E-06 -1.11111E-06 L 0.31575 -1.11111E-06" pathEditMode="relative" rAng="0" ptsTypes="AA">
                                      <p:cBhvr>
                                        <p:cTn id="66" dur="1000" spd="-100000" fill="hold"/>
                                        <p:tgtEl>
                                          <p:spTgt spid="22"/>
                                        </p:tgtEl>
                                        <p:attrNameLst>
                                          <p:attrName>ppt_x</p:attrName>
                                          <p:attrName>ppt_y</p:attrName>
                                        </p:attrNameLst>
                                      </p:cBhvr>
                                      <p:rCtr x="15781" y="0"/>
                                    </p:animMotion>
                                  </p:childTnLst>
                                </p:cTn>
                              </p:par>
                            </p:childTnLst>
                          </p:cTn>
                        </p:par>
                        <p:par>
                          <p:cTn id="67" fill="hold" nodeType="afterGroup">
                            <p:stCondLst>
                              <p:cond delay="4050"/>
                            </p:stCondLst>
                            <p:childTnLst>
                              <p:par>
                                <p:cTn id="68" presetID="53" presetClass="entr" presetSubtype="0" fill="hold" nodeType="afterEffect">
                                  <p:stCondLst>
                                    <p:cond delay="0"/>
                                  </p:stCondLst>
                                  <p:childTnLst>
                                    <p:set>
                                      <p:cBhvr>
                                        <p:cTn id="69" dur="1" fill="hold">
                                          <p:stCondLst>
                                            <p:cond delay="0"/>
                                          </p:stCondLst>
                                        </p:cTn>
                                        <p:tgtEl>
                                          <p:spTgt spid="26"/>
                                        </p:tgtEl>
                                        <p:attrNameLst>
                                          <p:attrName>style.visibility</p:attrName>
                                        </p:attrNameLst>
                                      </p:cBhvr>
                                      <p:to>
                                        <p:strVal val="visible"/>
                                      </p:to>
                                    </p:set>
                                    <p:anim calcmode="lin" valueType="num">
                                      <p:cBhvr>
                                        <p:cTn id="70" dur="500" fill="hold"/>
                                        <p:tgtEl>
                                          <p:spTgt spid="26"/>
                                        </p:tgtEl>
                                        <p:attrNameLst>
                                          <p:attrName>ppt_w</p:attrName>
                                        </p:attrNameLst>
                                      </p:cBhvr>
                                      <p:tavLst>
                                        <p:tav tm="0">
                                          <p:val>
                                            <p:fltVal val="0"/>
                                          </p:val>
                                        </p:tav>
                                        <p:tav tm="100000">
                                          <p:val>
                                            <p:strVal val="#ppt_w"/>
                                          </p:val>
                                        </p:tav>
                                      </p:tavLst>
                                    </p:anim>
                                    <p:anim calcmode="lin" valueType="num">
                                      <p:cBhvr>
                                        <p:cTn id="71" dur="500" fill="hold"/>
                                        <p:tgtEl>
                                          <p:spTgt spid="26"/>
                                        </p:tgtEl>
                                        <p:attrNameLst>
                                          <p:attrName>ppt_h</p:attrName>
                                        </p:attrNameLst>
                                      </p:cBhvr>
                                      <p:tavLst>
                                        <p:tav tm="0">
                                          <p:val>
                                            <p:fltVal val="0"/>
                                          </p:val>
                                        </p:tav>
                                        <p:tav tm="100000">
                                          <p:val>
                                            <p:strVal val="#ppt_h"/>
                                          </p:val>
                                        </p:tav>
                                      </p:tavLst>
                                    </p:anim>
                                    <p:animEffect transition="in" filter="fade">
                                      <p:cBhvr>
                                        <p:cTn id="72" dur="500"/>
                                        <p:tgtEl>
                                          <p:spTgt spid="26"/>
                                        </p:tgtEl>
                                      </p:cBhvr>
                                    </p:animEffect>
                                  </p:childTnLst>
                                </p:cTn>
                              </p:par>
                              <p:par>
                                <p:cTn id="73" presetID="35" presetClass="path" presetSubtype="0" accel="50000" decel="50000" fill="hold" nodeType="withEffect">
                                  <p:stCondLst>
                                    <p:cond delay="0"/>
                                  </p:stCondLst>
                                  <p:childTnLst>
                                    <p:animMotion origin="layout" path="M 1.25E-06 -1.11111E-06 L 0.31575 -1.11111E-06" pathEditMode="relative" rAng="0" ptsTypes="AA">
                                      <p:cBhvr>
                                        <p:cTn id="74" dur="1000" spd="-100000" fill="hold"/>
                                        <p:tgtEl>
                                          <p:spTgt spid="26"/>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3" grpId="0"/>
      <p:bldP spid="3" grpId="1"/>
      <p:bldP spid="3" grpId="2"/>
      <p:bldP spid="4" grpId="0"/>
      <p:bldP spid="4" grpId="1"/>
      <p:bldP spid="4" grpId="2"/>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二、三段论推理</a:t>
            </a:r>
          </a:p>
        </p:txBody>
      </p:sp>
      <p:sp>
        <p:nvSpPr>
          <p:cNvPr id="8" name="文本框 7">
            <a:extLst>
              <a:ext uri="{FF2B5EF4-FFF2-40B4-BE49-F238E27FC236}">
                <a16:creationId xmlns:a16="http://schemas.microsoft.com/office/drawing/2014/main" id="{CBD66D9E-C3E0-467D-AEA7-DED9425B2413}"/>
              </a:ext>
            </a:extLst>
          </p:cNvPr>
          <p:cNvSpPr txBox="1"/>
          <p:nvPr>
            <p:custDataLst>
              <p:tags r:id="rId9"/>
            </p:custDataLst>
          </p:nvPr>
        </p:nvSpPr>
        <p:spPr>
          <a:xfrm>
            <a:off x="674377" y="1652087"/>
            <a:ext cx="10946493" cy="5078313"/>
          </a:xfrm>
          <a:prstGeom prst="rect">
            <a:avLst/>
          </a:prstGeom>
          <a:noFill/>
        </p:spPr>
        <p:txBody>
          <a:bodyPr wrap="square">
            <a:spAutoFit/>
          </a:bodyPr>
          <a:lstStyle/>
          <a:p>
            <a:pPr algn="l" fontAlgn="ctr">
              <a:lnSpc>
                <a:spcPct val="150000"/>
              </a:lnSpc>
            </a:pP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3</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．三段论的意义：三段论是生活和工作中常用的推理类型。我们只有熟知其推理的规则，才能自觉地避免这类推理中的逻辑错误，进而揭露</a:t>
            </a:r>
            <a:r>
              <a:rPr lang="zh-CN" altLang="zh-CN" sz="24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诡辩</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，维护真理。</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提醒：三段论的省略</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在日常说话或写作中，为追求修辞效果，把思想表达得简明有力，往往使用三段论的省略形式，即把三段论中众所周知、不言而喻的前提或结论省略掉。</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由于没有把所有组成部分都表述出来，三段论的省略形式可能隐藏着错误。我们可以按其原意进行恢复，然后依据三段论的一般规则对其进行检查。</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(3)</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三段论是生活和工作中常用的推理类型。我们只有熟知其推理的规则，才能自觉地避免这类推理中的逻辑错误，进而揭露诡辩，维护真理。</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8493911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1200329"/>
          </a:xfrm>
          <a:prstGeom prst="rect">
            <a:avLst/>
          </a:prstGeom>
          <a:noFill/>
        </p:spPr>
        <p:txBody>
          <a:bodyPr wrap="square">
            <a:spAutoFit/>
          </a:bodyPr>
          <a:lstStyle/>
          <a:p>
            <a:pPr algn="ctr">
              <a:tabLst>
                <a:tab pos="2743200"/>
              </a:tabLst>
            </a:pPr>
            <a:r>
              <a:rPr lang="en-US" altLang="zh-CN" sz="3600" b="1" kern="100">
                <a:solidFill>
                  <a:srgbClr val="323232"/>
                </a:solidFill>
                <a:latin typeface="宋体" panose="02010600030101010101" pitchFamily="2" charset="-122"/>
                <a:cs typeface="hakuyoxingshu7000"/>
              </a:rPr>
              <a:t>6.3 </a:t>
            </a:r>
            <a:r>
              <a:rPr lang="zh-CN" altLang="en-US" sz="3600" b="1" kern="100">
                <a:solidFill>
                  <a:srgbClr val="323232"/>
                </a:solidFill>
                <a:latin typeface="宋体" panose="02010600030101010101" pitchFamily="2" charset="-122"/>
                <a:cs typeface="hakuyoxingshu7000"/>
              </a:rPr>
              <a:t>复合判断的演绎推理方法</a:t>
            </a:r>
          </a:p>
          <a:p>
            <a:pPr>
              <a:tabLst>
                <a:tab pos="2743200"/>
              </a:tabLst>
            </a:pPr>
            <a:r>
              <a:rPr lang="zh-CN" altLang="en-US" sz="3600" b="1" kern="100">
                <a:solidFill>
                  <a:srgbClr val="323232"/>
                </a:solidFill>
                <a:latin typeface="宋体" panose="02010600030101010101" pitchFamily="2" charset="-122"/>
                <a:cs typeface="hakuyoxingshu7000"/>
              </a:rPr>
              <a:t>一、联言推理和选言推理及其方法</a:t>
            </a:r>
          </a:p>
        </p:txBody>
      </p:sp>
      <p:sp>
        <p:nvSpPr>
          <p:cNvPr id="8" name="文本框 7">
            <a:extLst>
              <a:ext uri="{FF2B5EF4-FFF2-40B4-BE49-F238E27FC236}">
                <a16:creationId xmlns:a16="http://schemas.microsoft.com/office/drawing/2014/main" id="{54165A54-E0D4-44F5-9B78-A5AA03468853}"/>
              </a:ext>
            </a:extLst>
          </p:cNvPr>
          <p:cNvSpPr txBox="1"/>
          <p:nvPr>
            <p:custDataLst>
              <p:tags r:id="rId9"/>
            </p:custDataLst>
          </p:nvPr>
        </p:nvSpPr>
        <p:spPr>
          <a:xfrm>
            <a:off x="1154096" y="1994929"/>
            <a:ext cx="10244832" cy="4616648"/>
          </a:xfrm>
          <a:prstGeom prst="rect">
            <a:avLst/>
          </a:prstGeom>
          <a:noFill/>
        </p:spPr>
        <p:txBody>
          <a:bodyPr wrap="square">
            <a:spAutoFit/>
          </a:bodyPr>
          <a:lstStyle/>
          <a:p>
            <a:pPr algn="l" fontAlgn="ctr">
              <a:lnSpc>
                <a:spcPct val="150000"/>
              </a:lnSpc>
            </a:pP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．联言推理及其方法</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联言推理的含义：是依据联言判断的</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逻辑性质</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进行的推理。</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联言推理的方法</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①前提分别断定了各个</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联言支</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是真的，它的结论就能够断定由这些联言支所构成的联言判断是</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真的</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②前提断定</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联言判断</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是真的，它的结论就能够断定这个联言判断的联言支是真的。</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950302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一、联言推理和选言推理及其方法</a:t>
            </a:r>
          </a:p>
        </p:txBody>
      </p:sp>
      <p:sp>
        <p:nvSpPr>
          <p:cNvPr id="16" name="文本框 15">
            <a:extLst>
              <a:ext uri="{FF2B5EF4-FFF2-40B4-BE49-F238E27FC236}">
                <a16:creationId xmlns:a16="http://schemas.microsoft.com/office/drawing/2014/main" id="{513B6A89-9ACF-4043-92CD-C3BEB84433AF}"/>
              </a:ext>
            </a:extLst>
          </p:cNvPr>
          <p:cNvSpPr txBox="1"/>
          <p:nvPr>
            <p:custDataLst>
              <p:tags r:id="rId9"/>
            </p:custDataLst>
          </p:nvPr>
        </p:nvSpPr>
        <p:spPr>
          <a:xfrm>
            <a:off x="912244" y="1661805"/>
            <a:ext cx="10919533" cy="1754326"/>
          </a:xfrm>
          <a:prstGeom prst="rect">
            <a:avLst/>
          </a:prstGeom>
          <a:noFill/>
        </p:spPr>
        <p:txBody>
          <a:bodyPr wrap="square">
            <a:spAutoFit/>
          </a:bodyPr>
          <a:lstStyle/>
          <a:p>
            <a:pPr algn="l" fontAlgn="ctr">
              <a:lnSpc>
                <a:spcPct val="150000"/>
              </a:lnSpc>
            </a:pP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拓展：</a:t>
            </a:r>
            <a:r>
              <a:rPr lang="en-US"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一</a:t>
            </a:r>
            <a:r>
              <a:rPr lang="en-US"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联言推理的分解式</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r>
              <a:rPr lang="zh-CN" altLang="zh-CN" sz="2400" spc="40">
                <a:solidFill>
                  <a:srgbClr val="000000"/>
                </a:solidFill>
                <a:effectLst/>
                <a:ea typeface="宋体" panose="02010600030101010101" pitchFamily="2" charset="-122"/>
                <a:cs typeface="宋体" panose="02010600030101010101" pitchFamily="2" charset="-122"/>
              </a:rPr>
              <a:t>联言推理的分解式是由联言判断的真，推出一个支判断真的联言推理形式。这种推理只有两个判断，一个是作为前提的联言判断，一个是作为结论的支判断。其公式为：</a:t>
            </a:r>
            <a:endParaRPr lang="zh-CN" altLang="en-US" sz="2400"/>
          </a:p>
        </p:txBody>
      </p:sp>
      <p:pic>
        <p:nvPicPr>
          <p:cNvPr id="17" name="图片 16">
            <a:extLst>
              <a:ext uri="{FF2B5EF4-FFF2-40B4-BE49-F238E27FC236}">
                <a16:creationId xmlns:a16="http://schemas.microsoft.com/office/drawing/2014/main" id="{7C668DC3-FD07-4401-84D2-2A797732F3B3}"/>
              </a:ext>
            </a:extLst>
          </p:cNvPr>
          <p:cNvPicPr>
            <a:picLocks noChangeAspect="1"/>
          </p:cNvPicPr>
          <p:nvPr>
            <p:custDataLst>
              <p:tags r:id="rId11"/>
            </p:custDataLst>
          </p:nvPr>
        </p:nvPicPr>
        <p:blipFill>
          <a:blip r:embed="rId10">
            <a:extLst>
              <a:ext uri="{28A0092B-C50C-407E-A947-70E740481C1C}">
                <a14:useLocalDpi xmlns:a14="http://schemas.microsoft.com/office/drawing/2010/main" val="0"/>
              </a:ext>
            </a:extLst>
          </a:blip>
          <a:stretch>
            <a:fillRect/>
          </a:stretch>
        </p:blipFill>
        <p:spPr bwMode="auto">
          <a:xfrm>
            <a:off x="2752078" y="2989833"/>
            <a:ext cx="6922111" cy="1754326"/>
          </a:xfrm>
          <a:prstGeom prst="rect">
            <a:avLst/>
          </a:prstGeom>
          <a:noFill/>
          <a:ln>
            <a:noFill/>
          </a:ln>
        </p:spPr>
      </p:pic>
      <p:sp>
        <p:nvSpPr>
          <p:cNvPr id="19" name="文本框 18">
            <a:extLst>
              <a:ext uri="{FF2B5EF4-FFF2-40B4-BE49-F238E27FC236}">
                <a16:creationId xmlns:a16="http://schemas.microsoft.com/office/drawing/2014/main" id="{440976D5-6B05-443F-BE02-57142121B28E}"/>
              </a:ext>
            </a:extLst>
          </p:cNvPr>
          <p:cNvSpPr txBox="1"/>
          <p:nvPr>
            <p:custDataLst>
              <p:tags r:id="rId12"/>
            </p:custDataLst>
          </p:nvPr>
        </p:nvSpPr>
        <p:spPr>
          <a:xfrm>
            <a:off x="1060287" y="5121514"/>
            <a:ext cx="6107836" cy="646331"/>
          </a:xfrm>
          <a:prstGeom prst="rect">
            <a:avLst/>
          </a:prstGeom>
          <a:noFill/>
        </p:spPr>
        <p:txBody>
          <a:bodyPr wrap="square">
            <a:spAutoFit/>
          </a:bodyPr>
          <a:lstStyle/>
          <a:p>
            <a:pPr algn="l" fontAlgn="ctr">
              <a:lnSpc>
                <a:spcPct val="150000"/>
              </a:lnSpc>
            </a:pP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用数理逻辑的符号表示则为：</a:t>
            </a:r>
            <a:r>
              <a:rPr lang="en-US"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(p∧q)→p</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1669213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一、联言推理和选言推理及其方法</a:t>
            </a:r>
          </a:p>
        </p:txBody>
      </p:sp>
      <p:sp>
        <p:nvSpPr>
          <p:cNvPr id="8" name="文本框 7">
            <a:extLst>
              <a:ext uri="{FF2B5EF4-FFF2-40B4-BE49-F238E27FC236}">
                <a16:creationId xmlns:a16="http://schemas.microsoft.com/office/drawing/2014/main" id="{1941EE24-0E35-4697-B555-6D0BAC6586E1}"/>
              </a:ext>
            </a:extLst>
          </p:cNvPr>
          <p:cNvSpPr txBox="1"/>
          <p:nvPr>
            <p:custDataLst>
              <p:tags r:id="rId9"/>
            </p:custDataLst>
          </p:nvPr>
        </p:nvSpPr>
        <p:spPr>
          <a:xfrm>
            <a:off x="932155" y="1596445"/>
            <a:ext cx="9579006" cy="1569660"/>
          </a:xfrm>
          <a:prstGeom prst="rect">
            <a:avLst/>
          </a:prstGeom>
          <a:noFill/>
        </p:spPr>
        <p:txBody>
          <a:bodyPr wrap="square">
            <a:spAutoFit/>
          </a:bodyPr>
          <a:lstStyle/>
          <a:p>
            <a:pPr algn="l" fontAlgn="ct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二</a:t>
            </a:r>
            <a:r>
              <a:rPr lang="en-US"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联言推理的组合式</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联言推理的组合式是由全部支判断真推出联言判断真的联言推理形式。在这种推理形式中，结论是联言判断，前提是联言判断的全部支判断。用公式表式为：</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9" name="图片 8">
            <a:extLst>
              <a:ext uri="{FF2B5EF4-FFF2-40B4-BE49-F238E27FC236}">
                <a16:creationId xmlns:a16="http://schemas.microsoft.com/office/drawing/2014/main" id="{9DEFD626-6399-41C9-ABA1-F1752CC56308}"/>
              </a:ext>
            </a:extLst>
          </p:cNvPr>
          <p:cNvPicPr>
            <a:picLocks noChangeAspect="1"/>
          </p:cNvPicPr>
          <p:nvPr>
            <p:custDataLst>
              <p:tags r:id="rId11"/>
            </p:custDataLst>
          </p:nvPr>
        </p:nvPicPr>
        <p:blipFill>
          <a:blip r:embed="rId10"/>
          <a:stretch>
            <a:fillRect/>
          </a:stretch>
        </p:blipFill>
        <p:spPr>
          <a:xfrm>
            <a:off x="3249227" y="2867794"/>
            <a:ext cx="3320976" cy="889000"/>
          </a:xfrm>
          <a:prstGeom prst="rect">
            <a:avLst/>
          </a:prstGeom>
        </p:spPr>
      </p:pic>
      <p:sp>
        <p:nvSpPr>
          <p:cNvPr id="11" name="文本框 10">
            <a:extLst>
              <a:ext uri="{FF2B5EF4-FFF2-40B4-BE49-F238E27FC236}">
                <a16:creationId xmlns:a16="http://schemas.microsoft.com/office/drawing/2014/main" id="{3D211C0E-B0D8-4562-9C11-56BF71A2AEF7}"/>
              </a:ext>
            </a:extLst>
          </p:cNvPr>
          <p:cNvSpPr txBox="1"/>
          <p:nvPr>
            <p:custDataLst>
              <p:tags r:id="rId12"/>
            </p:custDataLst>
          </p:nvPr>
        </p:nvSpPr>
        <p:spPr>
          <a:xfrm>
            <a:off x="1305018" y="3756794"/>
            <a:ext cx="6107836" cy="646331"/>
          </a:xfrm>
          <a:prstGeom prst="rect">
            <a:avLst/>
          </a:prstGeom>
          <a:noFill/>
        </p:spPr>
        <p:txBody>
          <a:bodyPr wrap="square">
            <a:spAutoFit/>
          </a:bodyPr>
          <a:lstStyle/>
          <a:p>
            <a:pPr algn="l" fontAlgn="ctr">
              <a:lnSpc>
                <a:spcPct val="150000"/>
              </a:lnSpc>
            </a:pP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也可以用以下符号式表示：</a:t>
            </a:r>
            <a:r>
              <a:rPr lang="en-US"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(p</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en-US"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q)→(p∧q)</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7488646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一、联言推理和选言推理及其方法</a:t>
            </a:r>
          </a:p>
        </p:txBody>
      </p:sp>
      <p:sp>
        <p:nvSpPr>
          <p:cNvPr id="8" name="文本框 7">
            <a:extLst>
              <a:ext uri="{FF2B5EF4-FFF2-40B4-BE49-F238E27FC236}">
                <a16:creationId xmlns:a16="http://schemas.microsoft.com/office/drawing/2014/main" id="{793923F5-422C-410A-9D41-BC861AEFB0D1}"/>
              </a:ext>
            </a:extLst>
          </p:cNvPr>
          <p:cNvSpPr txBox="1"/>
          <p:nvPr>
            <p:custDataLst>
              <p:tags r:id="rId9"/>
            </p:custDataLst>
          </p:nvPr>
        </p:nvSpPr>
        <p:spPr>
          <a:xfrm>
            <a:off x="1180730" y="1652087"/>
            <a:ext cx="6107836" cy="646331"/>
          </a:xfrm>
          <a:prstGeom prst="rect">
            <a:avLst/>
          </a:prstGeom>
          <a:noFill/>
        </p:spPr>
        <p:txBody>
          <a:bodyPr wrap="square">
            <a:spAutoFit/>
          </a:bodyPr>
          <a:lstStyle/>
          <a:p>
            <a:pPr algn="l" fontAlgn="ctr">
              <a:lnSpc>
                <a:spcPct val="150000"/>
              </a:lnSpc>
            </a:pPr>
            <a:r>
              <a:rPr lang="zh-CN" altLang="zh-CN" sz="2400" b="1"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联言命题真假关系表</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9" name="表格 8">
            <a:extLst>
              <a:ext uri="{FF2B5EF4-FFF2-40B4-BE49-F238E27FC236}">
                <a16:creationId xmlns:a16="http://schemas.microsoft.com/office/drawing/2014/main" id="{83CCE9AA-985A-4E5B-9CFD-974012CF091C}"/>
              </a:ext>
            </a:extLst>
          </p:cNvPr>
          <p:cNvGraphicFramePr>
            <a:graphicFrameLocks noGrp="1"/>
          </p:cNvGraphicFramePr>
          <p:nvPr>
            <p:custDataLst>
              <p:tags r:id="rId10"/>
            </p:custDataLst>
            <p:extLst>
              <p:ext uri="{D42A27DB-BD31-4B8C-83A1-F6EECF244321}">
                <p14:modId xmlns:p14="http://schemas.microsoft.com/office/powerpoint/2010/main" val="1800224580"/>
              </p:ext>
            </p:extLst>
          </p:nvPr>
        </p:nvGraphicFramePr>
        <p:xfrm>
          <a:off x="1649773" y="2298418"/>
          <a:ext cx="7689535" cy="3200400"/>
        </p:xfrm>
        <a:graphic>
          <a:graphicData uri="http://schemas.openxmlformats.org/drawingml/2006/table">
            <a:tbl>
              <a:tblPr firstRow="1" firstCol="1" bandRow="1">
                <a:tableStyleId>{5C22544A-7EE6-4342-B048-85BDC9FD1C3A}</a:tableStyleId>
              </a:tblPr>
              <a:tblGrid>
                <a:gridCol w="2889667">
                  <a:extLst>
                    <a:ext uri="{9D8B030D-6E8A-4147-A177-3AD203B41FA5}">
                      <a16:colId xmlns:a16="http://schemas.microsoft.com/office/drawing/2014/main" val="835582938"/>
                    </a:ext>
                  </a:extLst>
                </a:gridCol>
                <a:gridCol w="2436481">
                  <a:extLst>
                    <a:ext uri="{9D8B030D-6E8A-4147-A177-3AD203B41FA5}">
                      <a16:colId xmlns:a16="http://schemas.microsoft.com/office/drawing/2014/main" val="520217040"/>
                    </a:ext>
                  </a:extLst>
                </a:gridCol>
                <a:gridCol w="2363387">
                  <a:extLst>
                    <a:ext uri="{9D8B030D-6E8A-4147-A177-3AD203B41FA5}">
                      <a16:colId xmlns:a16="http://schemas.microsoft.com/office/drawing/2014/main" val="1170244756"/>
                    </a:ext>
                  </a:extLst>
                </a:gridCol>
              </a:tblGrid>
              <a:tr h="338250">
                <a:tc>
                  <a:txBody>
                    <a:bodyPr vert="horz" wrap="square"/>
                    <a:lstStyle/>
                    <a:p>
                      <a:pPr algn="l" fontAlgn="ctr">
                        <a:lnSpc>
                          <a:spcPct val="150000"/>
                        </a:lnSpc>
                      </a:pPr>
                      <a:r>
                        <a:rPr lang="en-US" sz="2800" kern="100" spc="40">
                          <a:effectLst/>
                        </a:rPr>
                        <a:t>A</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en-US" sz="2800" kern="100" spc="40">
                          <a:effectLst/>
                        </a:rPr>
                        <a:t>B</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en-US" sz="2800" kern="100" spc="40">
                          <a:effectLst/>
                        </a:rPr>
                        <a:t>A</a:t>
                      </a:r>
                      <a:r>
                        <a:rPr lang="zh-CN" sz="2800" kern="100" spc="40">
                          <a:effectLst/>
                        </a:rPr>
                        <a:t>且</a:t>
                      </a:r>
                      <a:r>
                        <a:rPr lang="en-US" sz="2800" kern="100" spc="40">
                          <a:effectLst/>
                        </a:rPr>
                        <a:t>B</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50143127"/>
                  </a:ext>
                </a:extLst>
              </a:tr>
              <a:tr h="54580">
                <a:tc>
                  <a:txBody>
                    <a:bodyPr vert="horz" wrap="square"/>
                    <a:lstStyle/>
                    <a:p>
                      <a:pPr algn="l" fontAlgn="ctr">
                        <a:lnSpc>
                          <a:spcPct val="150000"/>
                        </a:lnSpc>
                      </a:pPr>
                      <a:r>
                        <a:rPr lang="en-US" sz="2800" kern="100" spc="40">
                          <a:effectLst/>
                        </a:rPr>
                        <a:t>√</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en-US" sz="2800" kern="100" spc="40">
                          <a:effectLst/>
                        </a:rPr>
                        <a:t>√</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en-US" sz="2800" kern="100" spc="40">
                          <a:effectLst/>
                        </a:rPr>
                        <a:t>√</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027893364"/>
                  </a:ext>
                </a:extLst>
              </a:tr>
              <a:tr h="284512">
                <a:tc>
                  <a:txBody>
                    <a:bodyPr vert="horz" wrap="square"/>
                    <a:lstStyle/>
                    <a:p>
                      <a:pPr algn="l" fontAlgn="ctr">
                        <a:lnSpc>
                          <a:spcPct val="150000"/>
                        </a:lnSpc>
                      </a:pPr>
                      <a:r>
                        <a:rPr lang="en-US" sz="2800" kern="100" spc="40">
                          <a:effectLst/>
                        </a:rPr>
                        <a:t>√</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en-US" sz="2800" kern="100" spc="40">
                          <a:effectLst/>
                        </a:rPr>
                        <a:t>×</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en-US" sz="2800" kern="100" spc="40">
                          <a:effectLst/>
                        </a:rPr>
                        <a:t>×</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641051857"/>
                  </a:ext>
                </a:extLst>
              </a:tr>
              <a:tr h="623628">
                <a:tc>
                  <a:txBody>
                    <a:bodyPr vert="horz" wrap="square"/>
                    <a:lstStyle/>
                    <a:p>
                      <a:pPr algn="l" fontAlgn="ctr">
                        <a:lnSpc>
                          <a:spcPct val="150000"/>
                        </a:lnSpc>
                      </a:pPr>
                      <a:r>
                        <a:rPr lang="en-US" sz="2800" kern="100" spc="40">
                          <a:effectLst/>
                        </a:rPr>
                        <a:t>×</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en-US" sz="2800" kern="100" spc="40">
                          <a:effectLst/>
                        </a:rPr>
                        <a:t>√</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en-US" sz="2800" kern="100" spc="40">
                          <a:effectLst/>
                        </a:rPr>
                        <a:t>×</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772333249"/>
                  </a:ext>
                </a:extLst>
              </a:tr>
              <a:tr h="623628">
                <a:tc>
                  <a:txBody>
                    <a:bodyPr vert="horz" wrap="square"/>
                    <a:lstStyle/>
                    <a:p>
                      <a:pPr algn="l" fontAlgn="ctr">
                        <a:lnSpc>
                          <a:spcPct val="150000"/>
                        </a:lnSpc>
                      </a:pPr>
                      <a:r>
                        <a:rPr lang="en-US" sz="2800" kern="100" spc="40">
                          <a:effectLst/>
                        </a:rPr>
                        <a:t>×</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en-US" sz="2800" kern="100" spc="40">
                          <a:effectLst/>
                        </a:rPr>
                        <a:t>×</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en-US" sz="2800" kern="100" spc="40">
                          <a:effectLst/>
                        </a:rPr>
                        <a:t>×</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863715981"/>
                  </a:ext>
                </a:extLst>
              </a:tr>
            </a:tbl>
          </a:graphicData>
        </a:graphic>
      </p:graphicFrame>
      <p:sp>
        <p:nvSpPr>
          <p:cNvPr id="11" name="文本框 10">
            <a:extLst>
              <a:ext uri="{FF2B5EF4-FFF2-40B4-BE49-F238E27FC236}">
                <a16:creationId xmlns:a16="http://schemas.microsoft.com/office/drawing/2014/main" id="{34BAFE1F-4356-4B58-B180-052B5CF0571A}"/>
              </a:ext>
            </a:extLst>
          </p:cNvPr>
          <p:cNvSpPr txBox="1"/>
          <p:nvPr>
            <p:custDataLst>
              <p:tags r:id="rId11"/>
            </p:custDataLst>
          </p:nvPr>
        </p:nvSpPr>
        <p:spPr>
          <a:xfrm>
            <a:off x="1649773" y="5636162"/>
            <a:ext cx="10014012" cy="954107"/>
          </a:xfrm>
          <a:prstGeom prst="rect">
            <a:avLst/>
          </a:prstGeom>
          <a:noFill/>
        </p:spPr>
        <p:txBody>
          <a:bodyPr wrap="square">
            <a:spAutoFit/>
          </a:bodyPr>
          <a:lstStyle/>
          <a:p>
            <a:pPr algn="l" fontAlgn="ct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观察真假关系表可以得到联言命题的推理规则：</a:t>
            </a:r>
            <a:r>
              <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且</a:t>
            </a:r>
            <a:r>
              <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B</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为真</a:t>
            </a:r>
            <a:r>
              <a:rPr lang="en-US" altLang="zh-CN" sz="2800" kern="100" spc="40">
                <a:solidFill>
                  <a:srgbClr val="000000"/>
                </a:solidFill>
                <a:effectLst/>
                <a:latin typeface="Cambria Math" panose="02040503050406030204" pitchFamily="18" charset="0"/>
                <a:ea typeface="宋体" panose="02010600030101010101" pitchFamily="2" charset="-122"/>
                <a:cs typeface="Cambria Math" panose="02040503050406030204" pitchFamily="18" charset="0"/>
              </a:rPr>
              <a:t>⇒</a:t>
            </a: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A</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真，</a:t>
            </a:r>
            <a:r>
              <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B</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真</a:t>
            </a:r>
            <a:r>
              <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且</a:t>
            </a:r>
            <a:r>
              <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B</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为假，</a:t>
            </a:r>
            <a:r>
              <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A(B)</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为真</a:t>
            </a:r>
            <a:r>
              <a:rPr lang="en-US" altLang="zh-CN" sz="2800" kern="100" spc="40">
                <a:solidFill>
                  <a:srgbClr val="000000"/>
                </a:solidFill>
                <a:effectLst/>
                <a:latin typeface="Cambria Math" panose="02040503050406030204" pitchFamily="18" charset="0"/>
                <a:ea typeface="宋体" panose="02010600030101010101" pitchFamily="2" charset="-122"/>
                <a:cs typeface="Cambria Math" panose="02040503050406030204" pitchFamily="18" charset="0"/>
              </a:rPr>
              <a:t>⇒</a:t>
            </a: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B(A)</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为假。</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2738595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一、联言推理和选言推理及其方法</a:t>
            </a:r>
          </a:p>
        </p:txBody>
      </p:sp>
      <p:sp>
        <p:nvSpPr>
          <p:cNvPr id="8" name="文本框 7">
            <a:extLst>
              <a:ext uri="{FF2B5EF4-FFF2-40B4-BE49-F238E27FC236}">
                <a16:creationId xmlns:a16="http://schemas.microsoft.com/office/drawing/2014/main" id="{4C44E344-7A7C-4803-90D3-042E05FD1197}"/>
              </a:ext>
            </a:extLst>
          </p:cNvPr>
          <p:cNvSpPr txBox="1"/>
          <p:nvPr>
            <p:custDataLst>
              <p:tags r:id="rId9"/>
            </p:custDataLst>
          </p:nvPr>
        </p:nvSpPr>
        <p:spPr>
          <a:xfrm>
            <a:off x="674376" y="1736408"/>
            <a:ext cx="10715673" cy="4832092"/>
          </a:xfrm>
          <a:prstGeom prst="rect">
            <a:avLst/>
          </a:prstGeom>
          <a:noFill/>
        </p:spPr>
        <p:txBody>
          <a:bodyPr wrap="square">
            <a:spAutoFit/>
          </a:bodyPr>
          <a:lstStyle/>
          <a:p>
            <a:pPr algn="l" fontAlgn="ct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．选言推理及其方法</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选言推理的含义：是依据选言判断的逻辑性质进行的推理。分为</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相容的</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选言推理和不相容的选言推理。</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选言推理的方法</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①相容的选言推理的否定肯定式：一个相容的选言推理的正确的推理结构，只能是否定选言判断前提中的一部分选言支，</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结论</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肯定剩下的另一部分选言支。</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②不相容的选言推理的肯定否定式和否定肯定式：如果肯定了选言判断前提中的一部分</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选言支</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，结论就可以否定剩下的另一部分</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选言支</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；如果否定了选言判断前提中的一部分选言支，结论就可以肯定剩下的另一部分选言支。</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75177890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一、联言推理和选言推理及其方法</a:t>
            </a:r>
          </a:p>
        </p:txBody>
      </p:sp>
      <p:sp>
        <p:nvSpPr>
          <p:cNvPr id="8" name="文本框 7">
            <a:extLst>
              <a:ext uri="{FF2B5EF4-FFF2-40B4-BE49-F238E27FC236}">
                <a16:creationId xmlns:a16="http://schemas.microsoft.com/office/drawing/2014/main" id="{1BF769D4-CDCC-4CAD-8EB6-D9D2743A8DDF}"/>
              </a:ext>
            </a:extLst>
          </p:cNvPr>
          <p:cNvSpPr txBox="1"/>
          <p:nvPr>
            <p:custDataLst>
              <p:tags r:id="rId9"/>
            </p:custDataLst>
          </p:nvPr>
        </p:nvSpPr>
        <p:spPr>
          <a:xfrm>
            <a:off x="971509" y="1852661"/>
            <a:ext cx="10090068" cy="4616648"/>
          </a:xfrm>
          <a:prstGeom prst="rect">
            <a:avLst/>
          </a:prstGeom>
          <a:noFill/>
        </p:spPr>
        <p:txBody>
          <a:bodyPr wrap="square">
            <a:spAutoFit/>
          </a:bodyPr>
          <a:lstStyle/>
          <a:p>
            <a:pPr algn="l" fontAlgn="ctr">
              <a:lnSpc>
                <a:spcPct val="150000"/>
              </a:lnSpc>
            </a:pPr>
            <a:r>
              <a:rPr lang="zh-CN" altLang="zh-CN" sz="2800" b="1"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方法技巧 要正确运用选言推理</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正确运用选言推理，除了要遵守选言推理的规则以外，还要注意以下两点：</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作为大前提的选言判断，其选言支必须穷尽一切可能。如果选言支不穷尽一切可能，就缺乏得出肯定结论的逻辑根据。</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采用否定肯定式时，小前提不能把一切可能性都否定了。如果这样，那就没有什么可以肯定的了，也就无法推出结论。</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7689570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二、假言推理及其方法</a:t>
            </a:r>
          </a:p>
        </p:txBody>
      </p:sp>
      <p:sp>
        <p:nvSpPr>
          <p:cNvPr id="8" name="文本框 7">
            <a:extLst>
              <a:ext uri="{FF2B5EF4-FFF2-40B4-BE49-F238E27FC236}">
                <a16:creationId xmlns:a16="http://schemas.microsoft.com/office/drawing/2014/main" id="{4A7EE197-13C7-4212-BFD1-6DB58AE2582C}"/>
              </a:ext>
            </a:extLst>
          </p:cNvPr>
          <p:cNvSpPr txBox="1"/>
          <p:nvPr>
            <p:custDataLst>
              <p:tags r:id="rId9"/>
            </p:custDataLst>
          </p:nvPr>
        </p:nvSpPr>
        <p:spPr>
          <a:xfrm>
            <a:off x="674377" y="1734731"/>
            <a:ext cx="10826374" cy="4154984"/>
          </a:xfrm>
          <a:prstGeom prst="rect">
            <a:avLst/>
          </a:prstGeom>
          <a:noFill/>
        </p:spPr>
        <p:txBody>
          <a:bodyPr wrap="square">
            <a:spAutoFit/>
          </a:bodyPr>
          <a:lstStyle/>
          <a:p>
            <a:pPr algn="l" fontAlgn="ct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．假言推理的含义：假言推理是依据假言判断的</a:t>
            </a:r>
            <a:r>
              <a:rPr lang="zh-CN" altLang="zh-CN" sz="24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逻辑性质</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进行的推理。</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．假言推理的种类：分为充分条件假言推理、</a:t>
            </a:r>
            <a:r>
              <a:rPr lang="zh-CN" altLang="zh-CN" sz="24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必要条件</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假言推理和充分必要条件假言推理。</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3</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充分条件假言推理的有效形式：如果肯定了假言判断的前件，结论就可以肯定假言判断的后件；如果否定了假言判断的后件，结论就可以否定假言判断的前件。在充分条件假言推理中，由否定假言判断的前件而在结论中否定</a:t>
            </a:r>
            <a:r>
              <a:rPr lang="zh-CN" altLang="zh-CN" sz="24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假言判断的后件</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，或者由肯定假言判断的后件而在结论中肯定</a:t>
            </a:r>
            <a:r>
              <a:rPr lang="zh-CN" altLang="zh-CN" sz="24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假言判断的前件</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都是错误的推理结构。</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这一规则可概括为：肯定前件就要肯定后件；否定后件就要否定前件。否定前件不能否定后件；肯定后件不能肯定前件。充分条件假言推理的正确式有肯定前件式和否定后件式两种。</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78528597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二、假言推理及其方法</a:t>
            </a:r>
          </a:p>
        </p:txBody>
      </p:sp>
      <p:sp>
        <p:nvSpPr>
          <p:cNvPr id="8" name="文本框 7">
            <a:extLst>
              <a:ext uri="{FF2B5EF4-FFF2-40B4-BE49-F238E27FC236}">
                <a16:creationId xmlns:a16="http://schemas.microsoft.com/office/drawing/2014/main" id="{E094B7A6-297E-4185-AFC1-10EDAD576EDB}"/>
              </a:ext>
            </a:extLst>
          </p:cNvPr>
          <p:cNvSpPr txBox="1"/>
          <p:nvPr>
            <p:custDataLst>
              <p:tags r:id="rId9"/>
            </p:custDataLst>
          </p:nvPr>
        </p:nvSpPr>
        <p:spPr>
          <a:xfrm>
            <a:off x="1060287" y="1893487"/>
            <a:ext cx="10014012" cy="3970318"/>
          </a:xfrm>
          <a:prstGeom prst="rect">
            <a:avLst/>
          </a:prstGeom>
          <a:noFill/>
        </p:spPr>
        <p:txBody>
          <a:bodyPr wrap="square">
            <a:spAutoFit/>
          </a:bodyPr>
          <a:lstStyle/>
          <a:p>
            <a:pPr algn="l" fontAlgn="ct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4</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．必要条件假言判断的有效形式：如果</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否定了</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假言判断的前件，结论就可以否定假言判断的后件；如果肯定了假言判断的后件，结论就可以肯定假言判断的前件。在必要条件假言推理中，由肯定假言判断的前件而在结论中肯定假言判断的后件，或者由否定假言判断的</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后件</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而在结论中否定假言判断的前件，都是错误的推理结构。</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这一规则可概括为：否定前件就要否定后件；肯定后件就要肯定前件。肯定前件不能肯定后件；否定后件不能否定前件。必要条件假言推理的正确式有否定前件式和肯定后件式两种。</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4867161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二、假言推理及其方法</a:t>
            </a:r>
          </a:p>
        </p:txBody>
      </p:sp>
      <p:sp>
        <p:nvSpPr>
          <p:cNvPr id="8" name="文本框 7">
            <a:extLst>
              <a:ext uri="{FF2B5EF4-FFF2-40B4-BE49-F238E27FC236}">
                <a16:creationId xmlns:a16="http://schemas.microsoft.com/office/drawing/2014/main" id="{694E6EAB-D011-4C10-A1EB-63192613FF8E}"/>
              </a:ext>
            </a:extLst>
          </p:cNvPr>
          <p:cNvSpPr txBox="1"/>
          <p:nvPr>
            <p:custDataLst>
              <p:tags r:id="rId9"/>
            </p:custDataLst>
          </p:nvPr>
        </p:nvSpPr>
        <p:spPr>
          <a:xfrm>
            <a:off x="1278384" y="1930809"/>
            <a:ext cx="9889725" cy="4401205"/>
          </a:xfrm>
          <a:prstGeom prst="rect">
            <a:avLst/>
          </a:prstGeom>
          <a:noFill/>
        </p:spPr>
        <p:txBody>
          <a:bodyPr wrap="square">
            <a:spAutoFit/>
          </a:bodyPr>
          <a:lstStyle/>
          <a:p>
            <a:pPr algn="l" fontAlgn="ct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5</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充分必要条件假言推理的有效形式：如果肯定了假言判断的前件，结论就可以肯定假言判断的后件；如果肯定了假言判断的后件，结论就可以肯定假言判断的前件；如果否定了假言判断的前件，结论就可以否定假言判断的后件；如果否定了假言判断的后件，结论就可以否定假言判断的前件。相应地，在充分必要条件假言推理中，不符合上述推理结构的都是错误的。</a:t>
            </a:r>
            <a:endPar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endParaRPr>
          </a:p>
          <a:p>
            <a:pPr algn="l" fontAlgn="ctr"/>
            <a:r>
              <a:rPr lang="en-US" altLang="zh-CN" sz="2800" kern="100">
                <a:effectLst/>
                <a:latin typeface="等线" panose="02010600030101010101" pitchFamily="2" charset="-122"/>
                <a:ea typeface="等线" panose="02010600030101010101" pitchFamily="2" charset="-122"/>
                <a:cs typeface="Times New Roman" panose="02020603050405020304" pitchFamily="18" charset="0"/>
              </a:rPr>
              <a:t>6</a:t>
            </a:r>
            <a:r>
              <a:rPr lang="zh-CN" altLang="en-US" sz="2800" kern="100">
                <a:effectLst/>
                <a:latin typeface="等线" panose="02010600030101010101" pitchFamily="2" charset="-122"/>
                <a:ea typeface="等线" panose="02010600030101010101" pitchFamily="2" charset="-122"/>
                <a:cs typeface="Times New Roman" panose="02020603050405020304" pitchFamily="18" charset="0"/>
              </a:rPr>
              <a:t>．运用假言推理的意义：进行假言推理，人们可以推断出新的情况，可以预见事物的发展方向，为进一步认识事物的本质和规律创造必要的前提。</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2819481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3194340" y="5201716"/>
            <a:ext cx="10067778" cy="1656284"/>
          </a:xfrm>
          <a:prstGeom prst="rect">
            <a:avLst/>
          </a:prstGeom>
        </p:spPr>
      </p:pic>
      <p:sp>
        <p:nvSpPr>
          <p:cNvPr id="2" name="矩形 1"/>
          <p:cNvSpPr/>
          <p:nvPr>
            <p:custDataLst>
              <p:tags r:id="rId5"/>
            </p:custDataLst>
          </p:nvPr>
        </p:nvSpPr>
        <p:spPr>
          <a:xfrm>
            <a:off x="1" y="0"/>
            <a:ext cx="4175022" cy="6858000"/>
          </a:xfrm>
          <a:prstGeom prst="rect">
            <a:avLst/>
          </a:prstGeom>
          <a:ln>
            <a:noFill/>
          </a:ln>
          <a:effectLst>
            <a:outerShdw blurRad="127000" dist="508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custDataLst>
              <p:tags r:id="rId6"/>
            </p:custDataLst>
          </p:nvPr>
        </p:nvSpPr>
        <p:spPr>
          <a:xfrm>
            <a:off x="456296" y="3605475"/>
            <a:ext cx="3262432" cy="1015663"/>
          </a:xfrm>
          <a:prstGeom prst="rect">
            <a:avLst/>
          </a:prstGeom>
          <a:noFill/>
        </p:spPr>
        <p:txBody>
          <a:bodyPr wrap="none" rtlCol="0">
            <a:spAutoFit/>
          </a:bodyPr>
          <a:lstStyle/>
          <a:p>
            <a:r>
              <a:rPr lang="zh-CN" altLang="en-US" sz="6000" b="1">
                <a:solidFill>
                  <a:srgbClr val="FFF9EF"/>
                </a:solidFill>
                <a:latin typeface="微软雅黑" panose="020b0503020204020204" pitchFamily="34" charset="-122"/>
                <a:ea typeface="微软雅黑" panose="020b0503020204020204" pitchFamily="34" charset="-122"/>
              </a:rPr>
              <a:t>第一部分</a:t>
            </a:r>
          </a:p>
        </p:txBody>
      </p:sp>
      <p:sp>
        <p:nvSpPr>
          <p:cNvPr id="4" name="矩形 3"/>
          <p:cNvSpPr/>
          <p:nvPr>
            <p:custDataLst>
              <p:tags r:id="rId7"/>
            </p:custDataLst>
          </p:nvPr>
        </p:nvSpPr>
        <p:spPr>
          <a:xfrm>
            <a:off x="6187087" y="2216138"/>
            <a:ext cx="5062967" cy="769441"/>
          </a:xfrm>
          <a:prstGeom prst="rect">
            <a:avLst/>
          </a:prstGeom>
        </p:spPr>
        <p:txBody>
          <a:bodyPr wrap="square">
            <a:spAutoFit/>
          </a:bodyPr>
          <a:lstStyle/>
          <a:p>
            <a:r>
              <a:rPr lang="zh-CN" altLang="en-US" sz="4400" b="1">
                <a:solidFill>
                  <a:srgbClr val="C00000"/>
                </a:solidFill>
                <a:latin typeface="微软雅黑" panose="020b0503020204020204" pitchFamily="34" charset="-122"/>
                <a:ea typeface="微软雅黑" panose="020b0503020204020204" pitchFamily="34" charset="-122"/>
              </a:rPr>
              <a:t>课标解读 考情分析</a:t>
            </a:r>
          </a:p>
        </p:txBody>
      </p:sp>
      <p:sp>
        <p:nvSpPr>
          <p:cNvPr id="8" name="Freeform 29"/>
          <p:cNvSpPr/>
          <p:nvPr>
            <p:custDataLst>
              <p:tags r:id="rId8"/>
            </p:custDataLst>
          </p:nvPr>
        </p:nvSpPr>
        <p:spPr bwMode="auto">
          <a:xfrm>
            <a:off x="1041593" y="1382463"/>
            <a:ext cx="2091839" cy="1926869"/>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p:spPr>
        <p:txBody>
          <a:bodyPr vert="horz" wrap="square" lIns="91440" tIns="45720" rIns="91440" bIns="45720" numCol="1" anchor="t" anchorCtr="0" compatLnSpc="1">
            <a:prstTxWarp prst="textNoShape">
              <a:avLst/>
            </a:prstTxWarp>
          </a:bodyPr>
          <a:lstStyle/>
          <a:p>
            <a:endParaRPr lang="zh-CN" altLang="en-US">
              <a:noFill/>
            </a:endParaRPr>
          </a:p>
        </p:txBody>
      </p:sp>
    </p:spTree>
    <p:extLst>
      <p:ext uri="{BB962C8B-B14F-4D97-AF65-F5344CB8AC3E}">
        <p14:creationId xmlns:p14="http://schemas.microsoft.com/office/powerpoint/2010/main" val="2424897572"/>
      </p:ext>
    </p:extLst>
  </p:cSld>
  <p:clrMapOvr>
    <a:masterClrMapping/>
  </p:clrMapOvr>
  <mc:AlternateContent>
    <mc:Choice xmlns:p14="http://schemas.microsoft.com/office/powerpoint/2010/main" Requires="p14">
      <p:transition spd="slow" p14:dur="20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grpId="1" nodeType="withEffect">
                                  <p:stCondLst>
                                    <p:cond delay="0"/>
                                  </p:stCondLst>
                                  <p:childTnLst>
                                    <p:animMotion origin="layout" path="M -3.95833E-06 0 L -0.00026 -0.63333" pathEditMode="relative" rAng="0" ptsTypes="AA">
                                      <p:cBhvr>
                                        <p:cTn id="11" dur="1000" spd="-100000" fill="hold"/>
                                        <p:tgtEl>
                                          <p:spTgt spid="2"/>
                                        </p:tgtEl>
                                        <p:attrNameLst>
                                          <p:attrName>ppt_x</p:attrName>
                                          <p:attrName>ppt_y</p:attrName>
                                        </p:attrNameLst>
                                      </p:cBhvr>
                                      <p:rCtr x="-13" y="-31667"/>
                                    </p:animMotion>
                                  </p:childTnLst>
                                </p:cTn>
                              </p:par>
                            </p:childTnLst>
                          </p:cTn>
                        </p:par>
                        <p:par>
                          <p:cTn id="12" fill="hold" nodeType="afterGroup">
                            <p:stCondLst>
                              <p:cond delay="1000"/>
                            </p:stCondLst>
                            <p:childTnLst>
                              <p:par>
                                <p:cTn id="13" presetID="53"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250" fill="hold"/>
                                        <p:tgtEl>
                                          <p:spTgt spid="8"/>
                                        </p:tgtEl>
                                        <p:attrNameLst>
                                          <p:attrName>ppt_w</p:attrName>
                                        </p:attrNameLst>
                                      </p:cBhvr>
                                      <p:tavLst>
                                        <p:tav tm="0">
                                          <p:val>
                                            <p:fltVal val="0"/>
                                          </p:val>
                                        </p:tav>
                                        <p:tav tm="100000">
                                          <p:val>
                                            <p:strVal val="#ppt_w"/>
                                          </p:val>
                                        </p:tav>
                                      </p:tavLst>
                                    </p:anim>
                                    <p:anim calcmode="lin" valueType="num">
                                      <p:cBhvr>
                                        <p:cTn id="16" dur="250" fill="hold"/>
                                        <p:tgtEl>
                                          <p:spTgt spid="8"/>
                                        </p:tgtEl>
                                        <p:attrNameLst>
                                          <p:attrName>ppt_h</p:attrName>
                                        </p:attrNameLst>
                                      </p:cBhvr>
                                      <p:tavLst>
                                        <p:tav tm="0">
                                          <p:val>
                                            <p:fltVal val="0"/>
                                          </p:val>
                                        </p:tav>
                                        <p:tav tm="100000">
                                          <p:val>
                                            <p:strVal val="#ppt_h"/>
                                          </p:val>
                                        </p:tav>
                                      </p:tavLst>
                                    </p:anim>
                                    <p:animEffect transition="in" filter="fade">
                                      <p:cBhvr>
                                        <p:cTn id="17" dur="250"/>
                                        <p:tgtEl>
                                          <p:spTgt spid="8"/>
                                        </p:tgtEl>
                                      </p:cBhvr>
                                    </p:animEffect>
                                  </p:childTnLst>
                                </p:cTn>
                              </p:par>
                              <p:par>
                                <p:cTn id="18" presetID="6" presetClass="emph" presetSubtype="0" decel="100000" fill="hold" grpId="1" nodeType="withEffect">
                                  <p:stCondLst>
                                    <p:cond delay="200"/>
                                  </p:stCondLst>
                                  <p:childTnLst>
                                    <p:animScale>
                                      <p:cBhvr>
                                        <p:cTn id="19" dur="250" fill="hold"/>
                                        <p:tgtEl>
                                          <p:spTgt spid="8"/>
                                        </p:tgtEl>
                                      </p:cBhvr>
                                      <p:by x="120000" y="120000"/>
                                    </p:animScale>
                                  </p:childTnLst>
                                </p:cTn>
                              </p:par>
                              <p:par>
                                <p:cTn id="20" presetID="6" presetClass="emph" presetSubtype="0" decel="100000" fill="hold" grpId="2" nodeType="withEffect">
                                  <p:stCondLst>
                                    <p:cond delay="400"/>
                                  </p:stCondLst>
                                  <p:childTnLst>
                                    <p:animScale>
                                      <p:cBhvr>
                                        <p:cTn id="21" dur="250" fill="hold"/>
                                        <p:tgtEl>
                                          <p:spTgt spid="8"/>
                                        </p:tgtEl>
                                      </p:cBhvr>
                                      <p:by x="83000" y="83000"/>
                                    </p:animScale>
                                  </p:childTnLst>
                                </p:cTn>
                              </p:par>
                              <p:par>
                                <p:cTn id="22" presetID="53" presetClass="entr" presetSubtype="0" fill="hold" grpId="0" nodeType="withEffect">
                                  <p:stCondLst>
                                    <p:cond delay="400"/>
                                  </p:stCondLst>
                                  <p:childTnLst>
                                    <p:set>
                                      <p:cBhvr>
                                        <p:cTn id="23" dur="1" fill="hold">
                                          <p:stCondLst>
                                            <p:cond delay="0"/>
                                          </p:stCondLst>
                                        </p:cTn>
                                        <p:tgtEl>
                                          <p:spTgt spid="3"/>
                                        </p:tgtEl>
                                        <p:attrNameLst>
                                          <p:attrName>style.visibility</p:attrName>
                                        </p:attrNameLst>
                                      </p:cBhvr>
                                      <p:to>
                                        <p:strVal val="visible"/>
                                      </p:to>
                                    </p:set>
                                    <p:anim calcmode="lin" valueType="num">
                                      <p:cBhvr>
                                        <p:cTn id="24" dur="250" fill="hold"/>
                                        <p:tgtEl>
                                          <p:spTgt spid="3"/>
                                        </p:tgtEl>
                                        <p:attrNameLst>
                                          <p:attrName>ppt_w</p:attrName>
                                        </p:attrNameLst>
                                      </p:cBhvr>
                                      <p:tavLst>
                                        <p:tav tm="0">
                                          <p:val>
                                            <p:fltVal val="0"/>
                                          </p:val>
                                        </p:tav>
                                        <p:tav tm="100000">
                                          <p:val>
                                            <p:strVal val="#ppt_w"/>
                                          </p:val>
                                        </p:tav>
                                      </p:tavLst>
                                    </p:anim>
                                    <p:anim calcmode="lin" valueType="num">
                                      <p:cBhvr>
                                        <p:cTn id="25" dur="250" fill="hold"/>
                                        <p:tgtEl>
                                          <p:spTgt spid="3"/>
                                        </p:tgtEl>
                                        <p:attrNameLst>
                                          <p:attrName>ppt_h</p:attrName>
                                        </p:attrNameLst>
                                      </p:cBhvr>
                                      <p:tavLst>
                                        <p:tav tm="0">
                                          <p:val>
                                            <p:fltVal val="0"/>
                                          </p:val>
                                        </p:tav>
                                        <p:tav tm="100000">
                                          <p:val>
                                            <p:strVal val="#ppt_h"/>
                                          </p:val>
                                        </p:tav>
                                      </p:tavLst>
                                    </p:anim>
                                    <p:animEffect transition="in" filter="fade">
                                      <p:cBhvr>
                                        <p:cTn id="26" dur="250"/>
                                        <p:tgtEl>
                                          <p:spTgt spid="3"/>
                                        </p:tgtEl>
                                      </p:cBhvr>
                                    </p:animEffect>
                                  </p:childTnLst>
                                </p:cTn>
                              </p:par>
                              <p:par>
                                <p:cTn id="27" presetID="6" presetClass="emph" presetSubtype="0" decel="100000" fill="hold" grpId="1" nodeType="withEffect">
                                  <p:stCondLst>
                                    <p:cond delay="600"/>
                                  </p:stCondLst>
                                  <p:childTnLst>
                                    <p:animScale>
                                      <p:cBhvr>
                                        <p:cTn id="28" dur="250" fill="hold"/>
                                        <p:tgtEl>
                                          <p:spTgt spid="3"/>
                                        </p:tgtEl>
                                      </p:cBhvr>
                                      <p:by x="120000" y="120000"/>
                                    </p:animScale>
                                  </p:childTnLst>
                                </p:cTn>
                              </p:par>
                              <p:par>
                                <p:cTn id="29" presetID="6" presetClass="emph" presetSubtype="0" decel="100000" fill="hold" grpId="2" nodeType="withEffect">
                                  <p:stCondLst>
                                    <p:cond delay="800"/>
                                  </p:stCondLst>
                                  <p:childTnLst>
                                    <p:animScale>
                                      <p:cBhvr>
                                        <p:cTn id="30" dur="250" fill="hold"/>
                                        <p:tgtEl>
                                          <p:spTgt spid="3"/>
                                        </p:tgtEl>
                                      </p:cBhvr>
                                      <p:by x="83000" y="83000"/>
                                    </p:animScale>
                                  </p:childTnLst>
                                </p:cTn>
                              </p:par>
                            </p:childTnLst>
                          </p:cTn>
                        </p:par>
                        <p:par>
                          <p:cTn id="31" fill="hold" nodeType="afterGroup">
                            <p:stCondLst>
                              <p:cond delay="2050"/>
                            </p:stCondLst>
                            <p:childTnLst>
                              <p:par>
                                <p:cTn id="32" presetID="22" presetClass="entr" presetSubtype="8"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1000"/>
                                        <p:tgtEl>
                                          <p:spTgt spid="9"/>
                                        </p:tgtEl>
                                      </p:cBhvr>
                                    </p:animEffect>
                                  </p:childTnLst>
                                </p:cTn>
                              </p:par>
                              <p:par>
                                <p:cTn id="35" presetID="53" presetClass="entr" presetSubtype="0" fill="hold" grpId="0" nodeType="withEffect">
                                  <p:stCondLst>
                                    <p:cond delay="60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par>
                                <p:cTn id="40" presetID="35" presetClass="path" presetSubtype="0" accel="50000" decel="50000" fill="hold" grpId="1" nodeType="withEffect">
                                  <p:stCondLst>
                                    <p:cond delay="600"/>
                                  </p:stCondLst>
                                  <p:childTnLst>
                                    <p:animMotion origin="layout" path="M 2.08333E-07 4.07407E-06 L 0.31576 4.07407E-06" pathEditMode="relative" rAng="0" ptsTypes="AA">
                                      <p:cBhvr>
                                        <p:cTn id="41" dur="1000" spd="-100000" fill="hold"/>
                                        <p:tgtEl>
                                          <p:spTgt spid="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3" grpId="2"/>
      <p:bldP spid="4" grpId="0"/>
      <p:bldP spid="4" grpId="1"/>
      <p:bldP spid="8" grpId="0"/>
      <p:bldP spid="8" grpId="1"/>
      <p:bldP spid="8" grpId="2"/>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二、假言推理及其方法</a:t>
            </a:r>
          </a:p>
        </p:txBody>
      </p:sp>
      <p:sp>
        <p:nvSpPr>
          <p:cNvPr id="8" name="文本框 7">
            <a:extLst>
              <a:ext uri="{FF2B5EF4-FFF2-40B4-BE49-F238E27FC236}">
                <a16:creationId xmlns:a16="http://schemas.microsoft.com/office/drawing/2014/main" id="{AADCE9DA-6B8B-48C7-A3D4-EB93A26E78A1}"/>
              </a:ext>
            </a:extLst>
          </p:cNvPr>
          <p:cNvSpPr txBox="1"/>
          <p:nvPr>
            <p:custDataLst>
              <p:tags r:id="rId9"/>
            </p:custDataLst>
          </p:nvPr>
        </p:nvSpPr>
        <p:spPr>
          <a:xfrm>
            <a:off x="896645" y="1596446"/>
            <a:ext cx="6107836" cy="646331"/>
          </a:xfrm>
          <a:prstGeom prst="rect">
            <a:avLst/>
          </a:prstGeom>
          <a:noFill/>
        </p:spPr>
        <p:txBody>
          <a:bodyPr wrap="square">
            <a:spAutoFit/>
          </a:bodyPr>
          <a:lstStyle/>
          <a:p>
            <a:pPr algn="l" fontAlgn="ctr">
              <a:lnSpc>
                <a:spcPct val="150000"/>
              </a:lnSpc>
            </a:pP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拓展：复合判断的类型及真假</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9" name="表格 8">
            <a:extLst>
              <a:ext uri="{FF2B5EF4-FFF2-40B4-BE49-F238E27FC236}">
                <a16:creationId xmlns:a16="http://schemas.microsoft.com/office/drawing/2014/main" id="{1D8BA431-CADA-42B1-A056-7B20B05405D3}"/>
              </a:ext>
            </a:extLst>
          </p:cNvPr>
          <p:cNvGraphicFramePr>
            <a:graphicFrameLocks noGrp="1"/>
          </p:cNvGraphicFramePr>
          <p:nvPr>
            <p:custDataLst>
              <p:tags r:id="rId10"/>
            </p:custDataLst>
            <p:extLst>
              <p:ext uri="{D42A27DB-BD31-4B8C-83A1-F6EECF244321}">
                <p14:modId xmlns:p14="http://schemas.microsoft.com/office/powerpoint/2010/main" val="615638795"/>
              </p:ext>
            </p:extLst>
          </p:nvPr>
        </p:nvGraphicFramePr>
        <p:xfrm>
          <a:off x="989266" y="2431720"/>
          <a:ext cx="10383030" cy="4096545"/>
        </p:xfrm>
        <a:graphic>
          <a:graphicData uri="http://schemas.openxmlformats.org/drawingml/2006/table">
            <a:tbl>
              <a:tblPr firstRow="1" firstCol="1" bandRow="1">
                <a:tableStyleId>{5C22544A-7EE6-4342-B048-85BDC9FD1C3A}</a:tableStyleId>
              </a:tblPr>
              <a:tblGrid>
                <a:gridCol w="280241">
                  <a:extLst>
                    <a:ext uri="{9D8B030D-6E8A-4147-A177-3AD203B41FA5}">
                      <a16:colId xmlns:a16="http://schemas.microsoft.com/office/drawing/2014/main" val="3729602767"/>
                    </a:ext>
                  </a:extLst>
                </a:gridCol>
                <a:gridCol w="807868">
                  <a:extLst>
                    <a:ext uri="{9D8B030D-6E8A-4147-A177-3AD203B41FA5}">
                      <a16:colId xmlns:a16="http://schemas.microsoft.com/office/drawing/2014/main" val="1982732248"/>
                    </a:ext>
                  </a:extLst>
                </a:gridCol>
                <a:gridCol w="1660124">
                  <a:extLst>
                    <a:ext uri="{9D8B030D-6E8A-4147-A177-3AD203B41FA5}">
                      <a16:colId xmlns:a16="http://schemas.microsoft.com/office/drawing/2014/main" val="204924208"/>
                    </a:ext>
                  </a:extLst>
                </a:gridCol>
                <a:gridCol w="2627905">
                  <a:extLst>
                    <a:ext uri="{9D8B030D-6E8A-4147-A177-3AD203B41FA5}">
                      <a16:colId xmlns:a16="http://schemas.microsoft.com/office/drawing/2014/main" val="3354099399"/>
                    </a:ext>
                  </a:extLst>
                </a:gridCol>
                <a:gridCol w="2503446">
                  <a:extLst>
                    <a:ext uri="{9D8B030D-6E8A-4147-A177-3AD203B41FA5}">
                      <a16:colId xmlns:a16="http://schemas.microsoft.com/office/drawing/2014/main" val="1205679914"/>
                    </a:ext>
                  </a:extLst>
                </a:gridCol>
                <a:gridCol w="2503446">
                  <a:extLst>
                    <a:ext uri="{9D8B030D-6E8A-4147-A177-3AD203B41FA5}">
                      <a16:colId xmlns:a16="http://schemas.microsoft.com/office/drawing/2014/main" val="3017403225"/>
                    </a:ext>
                  </a:extLst>
                </a:gridCol>
              </a:tblGrid>
              <a:tr h="234093">
                <a:tc gridSpan="3">
                  <a:txBody>
                    <a:bodyPr vert="horz" wrap="square"/>
                    <a:lstStyle/>
                    <a:p>
                      <a:pPr algn="l" fontAlgn="ctr">
                        <a:lnSpc>
                          <a:spcPct val="100000"/>
                        </a:lnSpc>
                      </a:pPr>
                      <a:r>
                        <a:rPr lang="en-US" sz="1600" kern="100" spc="4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hMerge="1">
                  <a:txBody>
                    <a:bodyPr vert="horz" wrap="square"/>
                    <a:lstStyle/>
                    <a:p>
                      <a:endParaRPr lang="zh-CN" altLang="en-US"/>
                    </a:p>
                  </a:txBody>
                  <a:tcPr/>
                </a:tc>
                <a:tc hMerge="1">
                  <a:txBody>
                    <a:bodyPr vert="horz" wrap="square"/>
                    <a:lstStyle/>
                    <a:p>
                      <a:endParaRPr lang="zh-CN" altLang="en-US"/>
                    </a:p>
                  </a:txBody>
                  <a:tcPr/>
                </a:tc>
                <a:tc>
                  <a:txBody>
                    <a:bodyPr vert="horz" wrap="square"/>
                    <a:lstStyle/>
                    <a:p>
                      <a:pPr algn="l" fontAlgn="ctr">
                        <a:lnSpc>
                          <a:spcPct val="100000"/>
                        </a:lnSpc>
                      </a:pPr>
                      <a:r>
                        <a:rPr lang="zh-CN" sz="1600" kern="100" spc="40">
                          <a:effectLst/>
                        </a:rPr>
                        <a:t>常用联结词语</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zh-CN" sz="1600" kern="100" spc="40">
                          <a:effectLst/>
                        </a:rPr>
                        <a:t>真</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zh-CN" sz="1600" kern="100" spc="40">
                          <a:effectLst/>
                        </a:rPr>
                        <a:t>假</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74130874"/>
                  </a:ext>
                </a:extLst>
              </a:tr>
              <a:tr h="1170465">
                <a:tc rowSpan="6">
                  <a:txBody>
                    <a:bodyPr vert="horz" wrap="square"/>
                    <a:lstStyle/>
                    <a:p>
                      <a:pPr algn="l" fontAlgn="ctr">
                        <a:lnSpc>
                          <a:spcPct val="100000"/>
                        </a:lnSpc>
                      </a:pPr>
                      <a:r>
                        <a:rPr lang="zh-CN" sz="1600" kern="100" spc="40">
                          <a:effectLst/>
                        </a:rPr>
                        <a:t>复合判断</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gridSpan="2">
                  <a:txBody>
                    <a:bodyPr vert="horz" wrap="square"/>
                    <a:lstStyle/>
                    <a:p>
                      <a:pPr algn="l" fontAlgn="ctr">
                        <a:lnSpc>
                          <a:spcPct val="100000"/>
                        </a:lnSpc>
                      </a:pPr>
                      <a:r>
                        <a:rPr lang="zh-CN" sz="1600" kern="100" spc="40">
                          <a:effectLst/>
                        </a:rPr>
                        <a:t>联言判断</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hMerge="1">
                  <a:txBody>
                    <a:bodyPr vert="horz" wrap="square"/>
                    <a:lstStyle/>
                    <a:p>
                      <a:endParaRPr lang="zh-CN" altLang="en-US"/>
                    </a:p>
                  </a:txBody>
                  <a:tcPr/>
                </a:tc>
                <a:tc>
                  <a:txBody>
                    <a:bodyPr vert="horz" wrap="square"/>
                    <a:lstStyle/>
                    <a:p>
                      <a:pPr algn="l" fontAlgn="ctr">
                        <a:lnSpc>
                          <a:spcPct val="100000"/>
                        </a:lnSpc>
                      </a:pPr>
                      <a:r>
                        <a:rPr lang="en-US" sz="1600" kern="100" spc="40">
                          <a:effectLst/>
                        </a:rPr>
                        <a:t>“</a:t>
                      </a:r>
                      <a:r>
                        <a:rPr lang="zh-CN" sz="1600" kern="100" spc="40">
                          <a:effectLst/>
                        </a:rPr>
                        <a:t>并且</a:t>
                      </a:r>
                      <a:r>
                        <a:rPr lang="en-US" sz="1600" kern="100" spc="40">
                          <a:effectLst/>
                        </a:rPr>
                        <a:t>”“</a:t>
                      </a:r>
                      <a:r>
                        <a:rPr lang="zh-CN" sz="1600" kern="100" spc="40">
                          <a:effectLst/>
                        </a:rPr>
                        <a:t>既</a:t>
                      </a:r>
                      <a:endParaRPr lang="zh-CN" sz="1600" kern="100">
                        <a:effectLst/>
                      </a:endParaRPr>
                    </a:p>
                    <a:p>
                      <a:pPr algn="l" fontAlgn="ctr">
                        <a:lnSpc>
                          <a:spcPct val="100000"/>
                        </a:lnSpc>
                      </a:pPr>
                      <a:r>
                        <a:rPr lang="zh-CN" sz="1600" kern="100" spc="40">
                          <a:effectLst/>
                        </a:rPr>
                        <a:t>……又</a:t>
                      </a:r>
                      <a:r>
                        <a:rPr lang="en-US" sz="1600" kern="100" spc="40">
                          <a:effectLst/>
                        </a:rPr>
                        <a:t>……”</a:t>
                      </a:r>
                      <a:endParaRPr lang="zh-CN" sz="1600" kern="100">
                        <a:effectLst/>
                      </a:endParaRPr>
                    </a:p>
                    <a:p>
                      <a:pPr algn="l" fontAlgn="ctr">
                        <a:lnSpc>
                          <a:spcPct val="100000"/>
                        </a:lnSpc>
                      </a:pPr>
                      <a:r>
                        <a:rPr lang="zh-CN" sz="1600" kern="100" spc="40">
                          <a:effectLst/>
                        </a:rPr>
                        <a:t>“不但</a:t>
                      </a:r>
                      <a:r>
                        <a:rPr lang="en-US" sz="1600" kern="100" spc="40">
                          <a:effectLst/>
                        </a:rPr>
                        <a:t>……</a:t>
                      </a:r>
                      <a:r>
                        <a:rPr lang="zh-CN" sz="1600" kern="100" spc="40">
                          <a:effectLst/>
                        </a:rPr>
                        <a:t>而且</a:t>
                      </a:r>
                      <a:r>
                        <a:rPr lang="en-US" sz="1600" kern="100" spc="40">
                          <a:effectLst/>
                        </a:rPr>
                        <a:t>……”“</a:t>
                      </a:r>
                      <a:r>
                        <a:rPr lang="zh-CN" sz="1600" kern="100" spc="40">
                          <a:effectLst/>
                        </a:rPr>
                        <a:t>虽然</a:t>
                      </a:r>
                      <a:r>
                        <a:rPr lang="en-US" sz="1600" kern="100" spc="40">
                          <a:effectLst/>
                        </a:rPr>
                        <a:t>……</a:t>
                      </a:r>
                      <a:r>
                        <a:rPr lang="zh-CN" sz="1600" kern="100" spc="40">
                          <a:effectLst/>
                        </a:rPr>
                        <a:t>但是</a:t>
                      </a:r>
                      <a:r>
                        <a:rPr lang="en-US" sz="1600" kern="100" spc="40">
                          <a:effectLst/>
                        </a:rPr>
                        <a:t>……”</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zh-CN" sz="1600" kern="100" spc="40">
                          <a:effectLst/>
                        </a:rPr>
                        <a:t>只有组成它的各个联言支都是真的</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zh-CN" sz="1600" kern="100" spc="40">
                          <a:effectLst/>
                        </a:rPr>
                        <a:t>如果有一个联言支是假的</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534979979"/>
                  </a:ext>
                </a:extLst>
              </a:tr>
              <a:tr h="468186">
                <a:tc vMerge="1">
                  <a:txBody>
                    <a:bodyPr vert="horz" wrap="square"/>
                    <a:lstStyle/>
                    <a:p>
                      <a:endParaRPr lang="zh-CN" altLang="en-US"/>
                    </a:p>
                  </a:txBody>
                  <a:tcPr/>
                </a:tc>
                <a:tc rowSpan="2">
                  <a:txBody>
                    <a:bodyPr vert="horz" wrap="square"/>
                    <a:lstStyle/>
                    <a:p>
                      <a:pPr algn="l" fontAlgn="ctr">
                        <a:lnSpc>
                          <a:spcPct val="100000"/>
                        </a:lnSpc>
                      </a:pPr>
                      <a:r>
                        <a:rPr lang="zh-CN" sz="1600" kern="100" spc="40">
                          <a:effectLst/>
                        </a:rPr>
                        <a:t>选言判断</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zh-CN" sz="1600" kern="100" spc="40">
                          <a:effectLst/>
                        </a:rPr>
                        <a:t>相容选言判断</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en-US" sz="1600" kern="100" spc="40">
                          <a:effectLst/>
                        </a:rPr>
                        <a:t>“</a:t>
                      </a:r>
                      <a:r>
                        <a:rPr lang="zh-CN" sz="1600" kern="100" spc="40">
                          <a:effectLst/>
                        </a:rPr>
                        <a:t>或者</a:t>
                      </a:r>
                      <a:r>
                        <a:rPr lang="en-US" sz="1600" kern="100" spc="40">
                          <a:effectLst/>
                        </a:rPr>
                        <a:t>……</a:t>
                      </a:r>
                      <a:r>
                        <a:rPr lang="zh-CN" sz="1600" kern="100" spc="40">
                          <a:effectLst/>
                        </a:rPr>
                        <a:t>或者</a:t>
                      </a:r>
                      <a:r>
                        <a:rPr lang="en-US" sz="1600" kern="100" spc="40">
                          <a:effectLst/>
                        </a:rPr>
                        <a:t>……”</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zh-CN" sz="1600" kern="100" spc="40">
                          <a:effectLst/>
                        </a:rPr>
                        <a:t>各选言支中至少有一个是真的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zh-CN" sz="1600" kern="100" spc="40">
                          <a:effectLst/>
                        </a:rPr>
                        <a:t>选言支全假</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1257277"/>
                  </a:ext>
                </a:extLst>
              </a:tr>
              <a:tr h="702279">
                <a:tc vMerge="1">
                  <a:txBody>
                    <a:bodyPr vert="horz" wrap="square"/>
                    <a:lstStyle/>
                    <a:p>
                      <a:endParaRPr lang="zh-CN" altLang="en-US"/>
                    </a:p>
                  </a:txBody>
                  <a:tcPr/>
                </a:tc>
                <a:tc vMerge="1">
                  <a:txBody>
                    <a:bodyPr vert="horz" wrap="square"/>
                    <a:lstStyle/>
                    <a:p>
                      <a:endParaRPr lang="zh-CN" altLang="en-US"/>
                    </a:p>
                  </a:txBody>
                  <a:tcPr/>
                </a:tc>
                <a:tc>
                  <a:txBody>
                    <a:bodyPr vert="horz" wrap="square"/>
                    <a:lstStyle/>
                    <a:p>
                      <a:pPr algn="l" fontAlgn="ctr">
                        <a:lnSpc>
                          <a:spcPct val="100000"/>
                        </a:lnSpc>
                      </a:pPr>
                      <a:r>
                        <a:rPr lang="zh-CN" sz="1600" kern="100" spc="40">
                          <a:effectLst/>
                        </a:rPr>
                        <a:t>不相容选言判断</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en-US" sz="1600" kern="100" spc="40">
                          <a:effectLst/>
                        </a:rPr>
                        <a:t>“</a:t>
                      </a:r>
                      <a:r>
                        <a:rPr lang="zh-CN" sz="1600" kern="100" spc="40">
                          <a:effectLst/>
                        </a:rPr>
                        <a:t>要么</a:t>
                      </a:r>
                      <a:r>
                        <a:rPr lang="en-US" sz="1600" kern="100" spc="40">
                          <a:effectLst/>
                        </a:rPr>
                        <a:t>……</a:t>
                      </a:r>
                      <a:r>
                        <a:rPr lang="zh-CN" sz="1600" kern="100" spc="40">
                          <a:effectLst/>
                        </a:rPr>
                        <a:t>要么</a:t>
                      </a:r>
                      <a:r>
                        <a:rPr lang="en-US" sz="1600" kern="100" spc="40">
                          <a:effectLst/>
                        </a:rPr>
                        <a:t>……”</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zh-CN" sz="1600" kern="100" spc="40">
                          <a:effectLst/>
                        </a:rPr>
                        <a:t>选言支中有且只能有一个是真的</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zh-CN" sz="1600" kern="100" spc="40">
                          <a:effectLst/>
                        </a:rPr>
                        <a:t>如果有两个或两个以上选言支是真的，或者没有选言支是真的</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910953873"/>
                  </a:ext>
                </a:extLst>
              </a:tr>
              <a:tr h="468186">
                <a:tc vMerge="1">
                  <a:txBody>
                    <a:bodyPr vert="horz" wrap="square"/>
                    <a:lstStyle/>
                    <a:p>
                      <a:endParaRPr lang="zh-CN" altLang="en-US"/>
                    </a:p>
                  </a:txBody>
                  <a:tcPr/>
                </a:tc>
                <a:tc rowSpan="3">
                  <a:txBody>
                    <a:bodyPr vert="horz" wrap="square"/>
                    <a:lstStyle/>
                    <a:p>
                      <a:pPr algn="l" fontAlgn="ctr">
                        <a:lnSpc>
                          <a:spcPct val="100000"/>
                        </a:lnSpc>
                      </a:pPr>
                      <a:r>
                        <a:rPr lang="zh-CN" sz="1600" kern="100" spc="40">
                          <a:effectLst/>
                        </a:rPr>
                        <a:t>假言判断</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zh-CN" sz="1600" kern="100" spc="40">
                          <a:effectLst/>
                        </a:rPr>
                        <a:t>充分条件假言判断</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en-US" sz="1600" kern="100" spc="40">
                          <a:effectLst/>
                        </a:rPr>
                        <a:t>“</a:t>
                      </a:r>
                      <a:r>
                        <a:rPr lang="zh-CN" sz="1600" kern="100" spc="40">
                          <a:effectLst/>
                        </a:rPr>
                        <a:t>如果</a:t>
                      </a:r>
                      <a:r>
                        <a:rPr lang="en-US" sz="1600" kern="100" spc="40">
                          <a:effectLst/>
                        </a:rPr>
                        <a:t>……</a:t>
                      </a:r>
                      <a:r>
                        <a:rPr lang="zh-CN" sz="1600" kern="100" spc="40">
                          <a:effectLst/>
                        </a:rPr>
                        <a:t>那么</a:t>
                      </a:r>
                      <a:r>
                        <a:rPr lang="en-US" sz="1600" kern="100" spc="40">
                          <a:effectLst/>
                        </a:rPr>
                        <a:t>……”</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rowSpan="3" gridSpan="2">
                  <a:txBody>
                    <a:bodyPr vert="horz" wrap="square"/>
                    <a:lstStyle/>
                    <a:p>
                      <a:pPr algn="l" fontAlgn="ctr">
                        <a:lnSpc>
                          <a:spcPct val="100000"/>
                        </a:lnSpc>
                      </a:pPr>
                      <a:r>
                        <a:rPr lang="zh-CN" sz="1600" kern="100" spc="40">
                          <a:effectLst/>
                        </a:rPr>
                        <a:t>其真假不取决于前件、后件本身的真假，而取决于判断所揭示的事物情况之间的条件关系</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rowSpan="3" hMerge="1">
                  <a:txBody>
                    <a:bodyPr vert="horz" wrap="square"/>
                    <a:lstStyle/>
                    <a:p>
                      <a:endParaRPr lang="zh-CN" altLang="en-US"/>
                    </a:p>
                  </a:txBody>
                  <a:tcPr/>
                </a:tc>
                <a:extLst>
                  <a:ext uri="{0D108BD9-81ED-4DB2-BD59-A6C34878D82A}">
                    <a16:rowId xmlns:a16="http://schemas.microsoft.com/office/drawing/2014/main" val="382303044"/>
                  </a:ext>
                </a:extLst>
              </a:tr>
              <a:tr h="468186">
                <a:tc vMerge="1">
                  <a:txBody>
                    <a:bodyPr vert="horz" wrap="square"/>
                    <a:lstStyle/>
                    <a:p>
                      <a:endParaRPr lang="zh-CN" altLang="en-US"/>
                    </a:p>
                  </a:txBody>
                  <a:tcPr/>
                </a:tc>
                <a:tc vMerge="1">
                  <a:txBody>
                    <a:bodyPr vert="horz" wrap="square"/>
                    <a:lstStyle/>
                    <a:p>
                      <a:endParaRPr lang="zh-CN" altLang="en-US"/>
                    </a:p>
                  </a:txBody>
                  <a:tcPr/>
                </a:tc>
                <a:tc>
                  <a:txBody>
                    <a:bodyPr vert="horz" wrap="square"/>
                    <a:lstStyle/>
                    <a:p>
                      <a:pPr algn="l" fontAlgn="ctr">
                        <a:lnSpc>
                          <a:spcPct val="100000"/>
                        </a:lnSpc>
                      </a:pPr>
                      <a:r>
                        <a:rPr lang="zh-CN" sz="1600" kern="100" spc="40">
                          <a:effectLst/>
                        </a:rPr>
                        <a:t>必要条件假言判断</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en-US" sz="1600" kern="100" spc="40">
                          <a:effectLst/>
                        </a:rPr>
                        <a:t>“</a:t>
                      </a:r>
                      <a:r>
                        <a:rPr lang="zh-CN" sz="1600" kern="100" spc="40">
                          <a:effectLst/>
                        </a:rPr>
                        <a:t>只有</a:t>
                      </a:r>
                      <a:r>
                        <a:rPr lang="en-US" sz="1600" kern="100" spc="40">
                          <a:effectLst/>
                        </a:rPr>
                        <a:t>……</a:t>
                      </a:r>
                      <a:r>
                        <a:rPr lang="zh-CN" sz="1600" kern="100" spc="40">
                          <a:effectLst/>
                        </a:rPr>
                        <a:t>才</a:t>
                      </a:r>
                      <a:r>
                        <a:rPr lang="en-US" sz="1600" kern="100" spc="40">
                          <a:effectLst/>
                        </a:rPr>
                        <a:t>……”</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gridSpan="2" vMerge="1">
                  <a:txBody>
                    <a:bodyPr vert="horz" wrap="square"/>
                    <a:lstStyle/>
                    <a:p>
                      <a:endParaRPr lang="zh-CN" altLang="en-US"/>
                    </a:p>
                  </a:txBody>
                  <a:tcPr/>
                </a:tc>
                <a:tc hMerge="1" vMerge="1">
                  <a:txBody>
                    <a:bodyPr vert="horz" wrap="square"/>
                    <a:lstStyle/>
                    <a:p>
                      <a:endParaRPr lang="zh-CN" altLang="en-US"/>
                    </a:p>
                  </a:txBody>
                  <a:tcPr/>
                </a:tc>
                <a:extLst>
                  <a:ext uri="{0D108BD9-81ED-4DB2-BD59-A6C34878D82A}">
                    <a16:rowId xmlns:a16="http://schemas.microsoft.com/office/drawing/2014/main" val="1327431898"/>
                  </a:ext>
                </a:extLst>
              </a:tr>
              <a:tr h="468186">
                <a:tc vMerge="1">
                  <a:txBody>
                    <a:bodyPr vert="horz" wrap="square"/>
                    <a:lstStyle/>
                    <a:p>
                      <a:endParaRPr lang="zh-CN" altLang="en-US"/>
                    </a:p>
                  </a:txBody>
                  <a:tcPr/>
                </a:tc>
                <a:tc vMerge="1">
                  <a:txBody>
                    <a:bodyPr vert="horz" wrap="square"/>
                    <a:lstStyle/>
                    <a:p>
                      <a:endParaRPr lang="zh-CN" altLang="en-US"/>
                    </a:p>
                  </a:txBody>
                  <a:tcPr/>
                </a:tc>
                <a:tc>
                  <a:txBody>
                    <a:bodyPr vert="horz" wrap="square"/>
                    <a:lstStyle/>
                    <a:p>
                      <a:pPr algn="l" fontAlgn="ctr">
                        <a:lnSpc>
                          <a:spcPct val="100000"/>
                        </a:lnSpc>
                      </a:pPr>
                      <a:r>
                        <a:rPr lang="zh-CN" sz="1600" kern="100" spc="40">
                          <a:effectLst/>
                        </a:rPr>
                        <a:t>充要条件假言判断</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en-US" sz="1600" kern="100" spc="40">
                          <a:effectLst/>
                        </a:rPr>
                        <a:t>“</a:t>
                      </a:r>
                      <a:r>
                        <a:rPr lang="zh-CN" sz="1600" kern="100" spc="40">
                          <a:effectLst/>
                        </a:rPr>
                        <a:t>当且仅当</a:t>
                      </a:r>
                      <a:r>
                        <a:rPr lang="en-US" sz="1600" kern="100" spc="40">
                          <a:effectLst/>
                        </a:rPr>
                        <a:t>”</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gridSpan="2" vMerge="1">
                  <a:txBody>
                    <a:bodyPr vert="horz" wrap="square"/>
                    <a:lstStyle/>
                    <a:p>
                      <a:endParaRPr lang="zh-CN" altLang="en-US"/>
                    </a:p>
                  </a:txBody>
                  <a:tcPr/>
                </a:tc>
                <a:tc hMerge="1" vMerge="1">
                  <a:txBody>
                    <a:bodyPr vert="horz" wrap="square"/>
                    <a:lstStyle/>
                    <a:p>
                      <a:endParaRPr lang="zh-CN" altLang="en-US"/>
                    </a:p>
                  </a:txBody>
                  <a:tcPr/>
                </a:tc>
                <a:extLst>
                  <a:ext uri="{0D108BD9-81ED-4DB2-BD59-A6C34878D82A}">
                    <a16:rowId xmlns:a16="http://schemas.microsoft.com/office/drawing/2014/main" val="2722503344"/>
                  </a:ext>
                </a:extLst>
              </a:tr>
            </a:tbl>
          </a:graphicData>
        </a:graphic>
      </p:graphicFrame>
    </p:spTree>
    <p:extLst>
      <p:ext uri="{BB962C8B-B14F-4D97-AF65-F5344CB8AC3E}">
        <p14:creationId xmlns:p14="http://schemas.microsoft.com/office/powerpoint/2010/main" val="256103497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2308324"/>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1】</a:t>
            </a:r>
            <a:r>
              <a:rPr lang="zh-CN" altLang="en-US" sz="2400" kern="100">
                <a:effectLst/>
                <a:latin typeface="+mn-ea"/>
                <a:cs typeface="Times New Roman" panose="02020603050405020304" pitchFamily="18" charset="0"/>
              </a:rPr>
              <a:t>科技是国家强盛之基，创新是民族进步之魂。十四五规划坚持创新在我国现代化建设全局中的核心地位，把科技自立自强作为国家发展的战略支撑。从“科技立则民族立”可必然得出（   ）</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．科技不立，则民族不立</a:t>
            </a:r>
          </a:p>
          <a:p>
            <a:pPr indent="266700" algn="just"/>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．民族不立，则科技不立</a:t>
            </a:r>
          </a:p>
          <a:p>
            <a:pPr indent="266700" algn="just"/>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．只有民族立，才科技立</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4818517" y="2373849"/>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A</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35962542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4154984"/>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2】</a:t>
            </a:r>
            <a:r>
              <a:rPr lang="zh-CN" altLang="en-US" sz="2400" kern="100">
                <a:effectLst/>
                <a:latin typeface="+mn-ea"/>
                <a:cs typeface="Times New Roman" panose="02020603050405020304" pitchFamily="18" charset="0"/>
              </a:rPr>
              <a:t>北京时间</a:t>
            </a:r>
            <a:r>
              <a:rPr lang="en-US" altLang="zh-CN" sz="2400" kern="100">
                <a:effectLst/>
                <a:latin typeface="+mn-ea"/>
                <a:cs typeface="Times New Roman" panose="02020603050405020304" pitchFamily="18" charset="0"/>
              </a:rPr>
              <a:t>9</a:t>
            </a:r>
            <a:r>
              <a:rPr lang="zh-CN" altLang="en-US" sz="2400" kern="100">
                <a:effectLst/>
                <a:latin typeface="+mn-ea"/>
                <a:cs typeface="Times New Roman" panose="02020603050405020304" pitchFamily="18" charset="0"/>
              </a:rPr>
              <a:t>月</a:t>
            </a:r>
            <a:r>
              <a:rPr lang="en-US" altLang="zh-CN" sz="2400" kern="100">
                <a:effectLst/>
                <a:latin typeface="+mn-ea"/>
                <a:cs typeface="Times New Roman" panose="02020603050405020304" pitchFamily="18" charset="0"/>
              </a:rPr>
              <a:t>17</a:t>
            </a:r>
            <a:r>
              <a:rPr lang="zh-CN" altLang="en-US" sz="2400" kern="100">
                <a:effectLst/>
                <a:latin typeface="+mn-ea"/>
                <a:cs typeface="Times New Roman" panose="02020603050405020304" pitchFamily="18" charset="0"/>
              </a:rPr>
              <a:t>日，神舟十二号载人飞船返回舱在东风着陆场预定区域安全着陆，航天员聂海胜、刘伯明、汤洪波状态良好，神舟十二号载人飞行任务取得圆满成功。这次飞行乘组的选拔除了考评个人思想政治素质、身体、心理、知识技能外，还需要综合考虑出舱活动对航天员的要求，航天员的飞行经验、年龄、与任务的匹配性，还有彼此之间的心理相容性和乘组之间的搭配等。从辩证思维角度看，本次飞行乘组的选拔（   ）</a:t>
            </a:r>
          </a:p>
          <a:p>
            <a:pPr indent="266700" algn="just"/>
            <a:r>
              <a:rPr lang="zh-CN" altLang="en-US" sz="2400" kern="100">
                <a:effectLst/>
                <a:latin typeface="+mn-ea"/>
                <a:cs typeface="Times New Roman" panose="02020603050405020304" pitchFamily="18" charset="0"/>
              </a:rPr>
              <a:t>①尊重了质量互变规律，加强日常训练以适应飞行要求</a:t>
            </a:r>
          </a:p>
          <a:p>
            <a:pPr indent="266700" algn="just"/>
            <a:r>
              <a:rPr lang="zh-CN" altLang="en-US" sz="2400" kern="100">
                <a:effectLst/>
                <a:latin typeface="+mn-ea"/>
                <a:cs typeface="Times New Roman" panose="02020603050405020304" pitchFamily="18" charset="0"/>
              </a:rPr>
              <a:t>②采用了分析方法，对航天员的各方面素质分别进行考察</a:t>
            </a:r>
          </a:p>
          <a:p>
            <a:pPr indent="266700" algn="just"/>
            <a:r>
              <a:rPr lang="zh-CN" altLang="en-US" sz="2400" kern="100">
                <a:effectLst/>
                <a:latin typeface="+mn-ea"/>
                <a:cs typeface="Times New Roman" panose="02020603050405020304" pitchFamily="18" charset="0"/>
              </a:rPr>
              <a:t>③借助了选言推理，考虑航天员是否具有完成航天任务的能力</a:t>
            </a:r>
          </a:p>
          <a:p>
            <a:pPr indent="266700" algn="just"/>
            <a:r>
              <a:rPr lang="zh-CN" altLang="en-US" sz="2400" kern="100">
                <a:effectLst/>
                <a:latin typeface="+mn-ea"/>
                <a:cs typeface="Times New Roman" panose="02020603050405020304" pitchFamily="18" charset="0"/>
              </a:rPr>
              <a:t>④运用了综合方法，全面考虑航天员各方面素质对执行任务的影响</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．①②	</a:t>
            </a:r>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．①③	</a:t>
            </a:r>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．②④	</a:t>
            </a:r>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．③④</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3921872" y="3429000"/>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C</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39556254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3785652"/>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3】</a:t>
            </a:r>
            <a:r>
              <a:rPr lang="zh-CN" altLang="en-US" sz="2400" kern="100">
                <a:effectLst/>
                <a:latin typeface="+mn-ea"/>
                <a:cs typeface="Times New Roman" panose="02020603050405020304" pitchFamily="18" charset="0"/>
              </a:rPr>
              <a:t>航天局认为优秀宇航员应具备三个条件：第一，丰富的知识；第二，熟练的技术；第三，坚强的意志。现有至少符合条件之一的甲、乙、丙、丁四位优秀飞行员报名参选，已知：</a:t>
            </a:r>
          </a:p>
          <a:p>
            <a:pPr indent="266700" algn="just"/>
            <a:r>
              <a:rPr lang="zh-CN" altLang="en-US" sz="2400" kern="100">
                <a:effectLst/>
                <a:latin typeface="+mn-ea"/>
                <a:cs typeface="Times New Roman" panose="02020603050405020304" pitchFamily="18" charset="0"/>
              </a:rPr>
              <a:t>①甲、乙意志坚强程度相同</a:t>
            </a:r>
          </a:p>
          <a:p>
            <a:pPr indent="266700" algn="just"/>
            <a:r>
              <a:rPr lang="zh-CN" altLang="en-US" sz="2400" kern="100">
                <a:effectLst/>
                <a:latin typeface="+mn-ea"/>
                <a:cs typeface="Times New Roman" panose="02020603050405020304" pitchFamily="18" charset="0"/>
              </a:rPr>
              <a:t>②乙、丙知识水平相当</a:t>
            </a:r>
          </a:p>
          <a:p>
            <a:pPr indent="266700" algn="just"/>
            <a:r>
              <a:rPr lang="zh-CN" altLang="en-US" sz="2400" kern="100">
                <a:effectLst/>
                <a:latin typeface="+mn-ea"/>
                <a:cs typeface="Times New Roman" panose="02020603050405020304" pitchFamily="18" charset="0"/>
              </a:rPr>
              <a:t>③丙、丁并非都是知识丰富</a:t>
            </a:r>
          </a:p>
          <a:p>
            <a:pPr indent="266700" algn="just"/>
            <a:r>
              <a:rPr lang="zh-CN" altLang="en-US" sz="2400" kern="100">
                <a:effectLst/>
                <a:latin typeface="+mn-ea"/>
                <a:cs typeface="Times New Roman" panose="02020603050405020304" pitchFamily="18" charset="0"/>
              </a:rPr>
              <a:t>④四人中三人知识丰富、两人意志坚强、一人技术熟练</a:t>
            </a:r>
          </a:p>
          <a:p>
            <a:pPr indent="266700" algn="just"/>
            <a:r>
              <a:rPr lang="zh-CN" altLang="en-US" sz="2400" kern="100">
                <a:effectLst/>
                <a:latin typeface="+mn-ea"/>
                <a:cs typeface="Times New Roman" panose="02020603050405020304" pitchFamily="18" charset="0"/>
              </a:rPr>
              <a:t>航天局经过考察，发现其中只有一人完全符合优秀宇航员的全部条件，他是（    ）</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．丙	</a:t>
            </a:r>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．乙	</a:t>
            </a:r>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．甲	</a:t>
            </a:r>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．丁</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674377" y="4380202"/>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A</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334498545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2308324"/>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4】</a:t>
            </a:r>
            <a:r>
              <a:rPr lang="zh-CN" altLang="en-US" sz="2400" kern="100">
                <a:effectLst/>
                <a:latin typeface="+mn-ea"/>
                <a:cs typeface="Times New Roman" panose="02020603050405020304" pitchFamily="18" charset="0"/>
              </a:rPr>
              <a:t>赵老师：我主张李梅和张华同时参加物理竞赛。李校长：我不同意你的观点。以下哪项最准确地表达了李校长的意见？（   ）</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．李梅和张华不可以参加物理竞赛</a:t>
            </a:r>
          </a:p>
          <a:p>
            <a:pPr indent="266700" algn="just"/>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．李梅和张华至少有一人不可以参加物理竞赛</a:t>
            </a:r>
          </a:p>
          <a:p>
            <a:pPr indent="266700" algn="just"/>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．李梅和张华都可以参加物理竞赛</a:t>
            </a:r>
          </a:p>
          <a:p>
            <a:pPr indent="266700" algn="just"/>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．如果李梅可以参加物理竞赛，那么张华也可以</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7259876" y="1929966"/>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B</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188437288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2677656"/>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5】</a:t>
            </a:r>
            <a:r>
              <a:rPr lang="zh-CN" altLang="en-US" sz="2400" kern="100">
                <a:effectLst/>
                <a:latin typeface="+mn-ea"/>
                <a:cs typeface="Times New Roman" panose="02020603050405020304" pitchFamily="18" charset="0"/>
              </a:rPr>
              <a:t>信任离不开互相尊重，信任是保持长期人际关系的基础。但是某些私人关系的维持，例如友谊，还需要有共同的爱好。长期的友谊离不开互相尊重和共同爱好的支持。由这段文字可知（    ）。</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．在长期的人际关系中，互相尊重意味着信任</a:t>
            </a:r>
          </a:p>
          <a:p>
            <a:pPr indent="266700" algn="just"/>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．仅由信任和互相尊重支撑的友谊不会持续长久</a:t>
            </a:r>
          </a:p>
          <a:p>
            <a:pPr indent="266700" algn="just"/>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．建立在共同爱好基础上的友谊会比其他关系更持久</a:t>
            </a:r>
          </a:p>
          <a:p>
            <a:pPr indent="266700" algn="just"/>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．由互相尊重和共同爱好支撑的私人关系总会持续很久</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4871783" y="2267317"/>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B</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4621992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2308324"/>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6】</a:t>
            </a:r>
            <a:r>
              <a:rPr lang="zh-CN" altLang="en-US" sz="2400" kern="100">
                <a:effectLst/>
                <a:latin typeface="+mn-ea"/>
                <a:cs typeface="Times New Roman" panose="02020603050405020304" pitchFamily="18" charset="0"/>
              </a:rPr>
              <a:t>一个正确判断形成的途径有（    ）。</a:t>
            </a:r>
          </a:p>
          <a:p>
            <a:pPr indent="266700" algn="just"/>
            <a:r>
              <a:rPr lang="zh-CN" altLang="en-US" sz="2400" kern="100">
                <a:effectLst/>
                <a:latin typeface="+mn-ea"/>
                <a:cs typeface="Times New Roman" panose="02020603050405020304" pitchFamily="18" charset="0"/>
              </a:rPr>
              <a:t>①通过实践，直接对对象进行观察或调查，然后作出判断</a:t>
            </a:r>
          </a:p>
          <a:p>
            <a:pPr indent="266700" algn="just"/>
            <a:r>
              <a:rPr lang="zh-CN" altLang="en-US" sz="2400" kern="100">
                <a:effectLst/>
                <a:latin typeface="+mn-ea"/>
                <a:cs typeface="Times New Roman" panose="02020603050405020304" pitchFamily="18" charset="0"/>
              </a:rPr>
              <a:t>②通过学习，从已有的知识中获取间接经验来判断</a:t>
            </a:r>
          </a:p>
          <a:p>
            <a:pPr indent="266700" algn="just"/>
            <a:r>
              <a:rPr lang="zh-CN" altLang="en-US" sz="2400" kern="100">
                <a:effectLst/>
                <a:latin typeface="+mn-ea"/>
                <a:cs typeface="Times New Roman" panose="02020603050405020304" pitchFamily="18" charset="0"/>
              </a:rPr>
              <a:t>③借助已有的判断，合乎逻辑地推出一个新的判断</a:t>
            </a:r>
          </a:p>
          <a:p>
            <a:pPr indent="266700" algn="just"/>
            <a:r>
              <a:rPr lang="zh-CN" altLang="en-US" sz="2400" kern="100">
                <a:effectLst/>
                <a:latin typeface="+mn-ea"/>
                <a:cs typeface="Times New Roman" panose="02020603050405020304" pitchFamily="18" charset="0"/>
              </a:rPr>
              <a:t>④对认识对象是什么，相互间有什么关系有所断定</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．①②	</a:t>
            </a:r>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．①③	</a:t>
            </a:r>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．②③	</a:t>
            </a:r>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．③④</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5866082" y="1596446"/>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B</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367210712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2308324"/>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7】</a:t>
            </a:r>
            <a:r>
              <a:rPr lang="zh-CN" altLang="en-US" sz="2400" kern="100">
                <a:effectLst/>
                <a:latin typeface="+mn-ea"/>
                <a:cs typeface="Times New Roman" panose="02020603050405020304" pitchFamily="18" charset="0"/>
              </a:rPr>
              <a:t>当前，我国经济社会体制正处于深刻变革的过程中，有专家分析，这一时期往往是腐败高发期。腐败现象增多是由多种因素造成的：一是体制漏洞，二是利益诱惑，三是监督不力，四是道德因素。此外，反腐倡廉建设仍然存在薄弱环节。由此可知，诱发腐败的主客观因素十分复杂，遏制腐败现象蔓延是一个长期过程。上述材料中，关于我国当前腐败现象的推理属于（    ）。</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．选言推理   	</a:t>
            </a:r>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．联言推理	    </a:t>
            </a:r>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．假言推理	    </a:t>
            </a:r>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．直言判断</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7552839" y="3066308"/>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B</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296634859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1938992"/>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8】</a:t>
            </a:r>
            <a:r>
              <a:rPr lang="zh-CN" altLang="en-US" sz="2400" kern="100">
                <a:effectLst/>
                <a:latin typeface="+mn-ea"/>
                <a:cs typeface="Times New Roman" panose="02020603050405020304" pitchFamily="18" charset="0"/>
              </a:rPr>
              <a:t>下列不属于换位推理的是（    ）。</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．有些胎生的动物是会飞的，所以，有些会飞的动物是胎生动物</a:t>
            </a:r>
          </a:p>
          <a:p>
            <a:pPr indent="266700" algn="just"/>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．金子是会发光的，所以有些会发光的东西是金子</a:t>
            </a:r>
          </a:p>
          <a:p>
            <a:pPr indent="266700" algn="just"/>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．有些教师不是师范院校毕业的，所以，有些教师是非师范院校毕业的</a:t>
            </a:r>
          </a:p>
          <a:p>
            <a:pPr indent="266700" algn="just"/>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．所有商品都是有使用价值的，所以，有些有使用价值的东西是商品</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5573148" y="1596446"/>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C</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39648695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2308324"/>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9】“</a:t>
            </a:r>
            <a:r>
              <a:rPr lang="zh-CN" altLang="en-US" sz="2400" kern="100">
                <a:effectLst/>
                <a:latin typeface="+mn-ea"/>
                <a:cs typeface="Times New Roman" panose="02020603050405020304" pitchFamily="18" charset="0"/>
              </a:rPr>
              <a:t>唯心主义不是马克思主义。”对这一判断的种类、主项和谓项分析正确的是（    ）。</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．全称肯定判断  主项</a:t>
            </a:r>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周延    谓项</a:t>
            </a:r>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不周延</a:t>
            </a:r>
          </a:p>
          <a:p>
            <a:pPr indent="266700" algn="just"/>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．特称否定判断  主项</a:t>
            </a:r>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不周延  谓项</a:t>
            </a:r>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不周延</a:t>
            </a:r>
          </a:p>
          <a:p>
            <a:pPr indent="266700" algn="just"/>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．全称否定判断  主项</a:t>
            </a:r>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周延    谓项</a:t>
            </a:r>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周延</a:t>
            </a:r>
          </a:p>
          <a:p>
            <a:pPr indent="266700" algn="just"/>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．单称否定判断  主项</a:t>
            </a:r>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不周延  谓项</a:t>
            </a:r>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周延</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1826742" y="1894455"/>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C</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284380731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一、课标解读 考情分析</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aphicFrame>
        <p:nvGraphicFramePr>
          <p:cNvPr id="3" name="表格 2">
            <a:extLst>
              <a:ext uri="{FF2B5EF4-FFF2-40B4-BE49-F238E27FC236}">
                <a16:creationId xmlns:a16="http://schemas.microsoft.com/office/drawing/2014/main" id="{E6B75C06-6995-4FD3-8955-61F3BB477449}"/>
              </a:ext>
            </a:extLst>
          </p:cNvPr>
          <p:cNvGraphicFramePr>
            <a:graphicFrameLocks noGrp="1"/>
          </p:cNvGraphicFramePr>
          <p:nvPr>
            <p:custDataLst>
              <p:tags r:id="rId8"/>
            </p:custDataLst>
            <p:extLst>
              <p:ext uri="{D42A27DB-BD31-4B8C-83A1-F6EECF244321}">
                <p14:modId xmlns:p14="http://schemas.microsoft.com/office/powerpoint/2010/main" val="1004067314"/>
              </p:ext>
            </p:extLst>
          </p:nvPr>
        </p:nvGraphicFramePr>
        <p:xfrm>
          <a:off x="537005" y="1149464"/>
          <a:ext cx="11163765" cy="5120640"/>
        </p:xfrm>
        <a:graphic>
          <a:graphicData uri="http://schemas.openxmlformats.org/drawingml/2006/table">
            <a:tbl>
              <a:tblPr firstRow="1" firstCol="1" bandRow="1">
                <a:tableStyleId>{5C22544A-7EE6-4342-B048-85BDC9FD1C3A}</a:tableStyleId>
              </a:tblPr>
              <a:tblGrid>
                <a:gridCol w="1191732">
                  <a:extLst>
                    <a:ext uri="{9D8B030D-6E8A-4147-A177-3AD203B41FA5}">
                      <a16:colId xmlns:a16="http://schemas.microsoft.com/office/drawing/2014/main" val="1728118220"/>
                    </a:ext>
                  </a:extLst>
                </a:gridCol>
                <a:gridCol w="1804656">
                  <a:extLst>
                    <a:ext uri="{9D8B030D-6E8A-4147-A177-3AD203B41FA5}">
                      <a16:colId xmlns:a16="http://schemas.microsoft.com/office/drawing/2014/main" val="3755456674"/>
                    </a:ext>
                  </a:extLst>
                </a:gridCol>
                <a:gridCol w="1731065">
                  <a:extLst>
                    <a:ext uri="{9D8B030D-6E8A-4147-A177-3AD203B41FA5}">
                      <a16:colId xmlns:a16="http://schemas.microsoft.com/office/drawing/2014/main" val="2909514259"/>
                    </a:ext>
                  </a:extLst>
                </a:gridCol>
                <a:gridCol w="6436312">
                  <a:extLst>
                    <a:ext uri="{9D8B030D-6E8A-4147-A177-3AD203B41FA5}">
                      <a16:colId xmlns:a16="http://schemas.microsoft.com/office/drawing/2014/main" val="3238731778"/>
                    </a:ext>
                  </a:extLst>
                </a:gridCol>
              </a:tblGrid>
              <a:tr h="209042">
                <a:tc gridSpan="2">
                  <a:txBody>
                    <a:bodyPr vert="horz" wrap="square"/>
                    <a:lstStyle/>
                    <a:p>
                      <a:pPr algn="ctr">
                        <a:lnSpc>
                          <a:spcPct val="100000"/>
                        </a:lnSpc>
                      </a:pPr>
                      <a:r>
                        <a:rPr lang="zh-CN" sz="2800" kern="100">
                          <a:effectLst/>
                        </a:rPr>
                        <a:t>课标解读</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hMerge="1">
                  <a:txBody>
                    <a:bodyPr vert="horz" wrap="square"/>
                    <a:lstStyle/>
                    <a:p>
                      <a:endParaRPr lang="zh-CN" altLang="en-US"/>
                    </a:p>
                  </a:txBody>
                  <a:tcPr/>
                </a:tc>
                <a:tc rowSpan="2">
                  <a:txBody>
                    <a:bodyPr vert="horz" wrap="square"/>
                    <a:lstStyle/>
                    <a:p>
                      <a:pPr algn="ctr">
                        <a:lnSpc>
                          <a:spcPct val="100000"/>
                        </a:lnSpc>
                      </a:pPr>
                      <a:r>
                        <a:rPr lang="zh-CN" sz="2800" kern="100">
                          <a:effectLst/>
                        </a:rPr>
                        <a:t>考情分析</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rowSpan="2">
                  <a:txBody>
                    <a:bodyPr vert="horz" wrap="square"/>
                    <a:lstStyle/>
                    <a:p>
                      <a:pPr algn="ctr">
                        <a:lnSpc>
                          <a:spcPct val="100000"/>
                        </a:lnSpc>
                      </a:pPr>
                      <a:r>
                        <a:rPr lang="zh-CN" sz="2800" kern="100">
                          <a:effectLst/>
                        </a:rPr>
                        <a:t>备考策略</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202177943"/>
                  </a:ext>
                </a:extLst>
              </a:tr>
              <a:tr h="228600">
                <a:tc>
                  <a:txBody>
                    <a:bodyPr vert="horz" wrap="square"/>
                    <a:lstStyle/>
                    <a:p>
                      <a:pPr algn="ctr">
                        <a:lnSpc>
                          <a:spcPct val="100000"/>
                        </a:lnSpc>
                      </a:pPr>
                      <a:r>
                        <a:rPr lang="zh-CN" sz="2800" kern="100">
                          <a:effectLst/>
                        </a:rPr>
                        <a:t>考点</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vert="horz" wrap="square"/>
                    <a:lstStyle/>
                    <a:p>
                      <a:pPr algn="ctr">
                        <a:lnSpc>
                          <a:spcPct val="100000"/>
                        </a:lnSpc>
                      </a:pPr>
                      <a:r>
                        <a:rPr lang="zh-CN" sz="2800" kern="100">
                          <a:effectLst/>
                        </a:rPr>
                        <a:t>内容</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vMerge="1">
                  <a:txBody>
                    <a:bodyPr vert="horz" wrap="square"/>
                    <a:lstStyle/>
                    <a:p>
                      <a:endParaRPr lang="zh-CN" altLang="en-US"/>
                    </a:p>
                  </a:txBody>
                  <a:tcPr/>
                </a:tc>
                <a:tc vMerge="1">
                  <a:txBody>
                    <a:bodyPr vert="horz" wrap="square"/>
                    <a:lstStyle/>
                    <a:p>
                      <a:endParaRPr lang="zh-CN" altLang="en-US"/>
                    </a:p>
                  </a:txBody>
                  <a:tcPr/>
                </a:tc>
                <a:extLst>
                  <a:ext uri="{0D108BD9-81ED-4DB2-BD59-A6C34878D82A}">
                    <a16:rowId xmlns:a16="http://schemas.microsoft.com/office/drawing/2014/main" val="3152156373"/>
                  </a:ext>
                </a:extLst>
              </a:tr>
              <a:tr h="2490344">
                <a:tc>
                  <a:txBody>
                    <a:bodyPr vert="horz" wrap="square"/>
                    <a:lstStyle/>
                    <a:p>
                      <a:pPr algn="just">
                        <a:lnSpc>
                          <a:spcPct val="100000"/>
                        </a:lnSpc>
                      </a:pPr>
                      <a:r>
                        <a:rPr lang="zh-CN" sz="2800" kern="100">
                          <a:effectLst/>
                        </a:rPr>
                        <a:t>掌握演绎推理方法</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vert="horz" wrap="square"/>
                    <a:lstStyle/>
                    <a:p>
                      <a:pPr>
                        <a:lnSpc>
                          <a:spcPct val="100000"/>
                        </a:lnSpc>
                      </a:pPr>
                      <a:r>
                        <a:rPr lang="zh-CN" sz="2800" kern="100">
                          <a:effectLst/>
                        </a:rPr>
                        <a:t>推理与演绎推理概述、简单判断的演绎推理方法、复合判断的演绎推理方法</a:t>
                      </a:r>
                      <a:endParaRPr lang="zh-CN" altLang="en-US" sz="2800"/>
                    </a:p>
                  </a:txBody>
                  <a:tcPr marL="68580" marR="68580" marT="0" marB="0"/>
                </a:tc>
                <a:tc>
                  <a:txBody>
                    <a:bodyPr vert="horz" wrap="square"/>
                    <a:lstStyle/>
                    <a:p>
                      <a:pPr algn="just">
                        <a:lnSpc>
                          <a:spcPct val="100000"/>
                        </a:lnSpc>
                      </a:pPr>
                      <a:r>
                        <a:rPr lang="zh-CN" sz="2800" kern="100">
                          <a:effectLst/>
                        </a:rPr>
                        <a:t>本专题为高考新增模块，还没有高考考题和考情，对于考情需要进一步了解</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vert="horz" wrap="square"/>
                    <a:lstStyle/>
                    <a:p>
                      <a:pPr algn="just">
                        <a:lnSpc>
                          <a:spcPct val="100000"/>
                        </a:lnSpc>
                      </a:pPr>
                      <a:r>
                        <a:rPr lang="en-US" sz="2800" kern="100">
                          <a:effectLst/>
                        </a:rPr>
                        <a:t>(1)</a:t>
                      </a:r>
                      <a:r>
                        <a:rPr lang="zh-CN" sz="2800" kern="100">
                          <a:effectLst/>
                        </a:rPr>
                        <a:t>知道概念是反映事物本质属性的思维形式</a:t>
                      </a:r>
                      <a:r>
                        <a:rPr lang="en-US" sz="2800" kern="100">
                          <a:effectLst/>
                        </a:rPr>
                        <a:t>;</a:t>
                      </a:r>
                      <a:r>
                        <a:rPr lang="zh-CN" sz="2800" kern="100">
                          <a:effectLst/>
                        </a:rPr>
                        <a:t>理解任何概念都是内涵和外延的统</a:t>
                      </a:r>
                    </a:p>
                    <a:p>
                      <a:pPr algn="just">
                        <a:lnSpc>
                          <a:spcPct val="100000"/>
                        </a:lnSpc>
                      </a:pPr>
                      <a:r>
                        <a:rPr lang="en-US" sz="2800" kern="100">
                          <a:effectLst/>
                        </a:rPr>
                        <a:t>(2)</a:t>
                      </a:r>
                      <a:r>
                        <a:rPr lang="zh-CN" sz="2800" kern="100">
                          <a:effectLst/>
                        </a:rPr>
                        <a:t>知道判断的基本特征</a:t>
                      </a:r>
                      <a:r>
                        <a:rPr lang="en-US" sz="2800" kern="100">
                          <a:effectLst/>
                        </a:rPr>
                        <a:t>;</a:t>
                      </a:r>
                      <a:r>
                        <a:rPr lang="zh-CN" sz="2800" kern="100">
                          <a:effectLst/>
                        </a:rPr>
                        <a:t>了解形成恰当判断的条件</a:t>
                      </a:r>
                      <a:r>
                        <a:rPr lang="en-US" sz="2800" kern="100">
                          <a:effectLst/>
                        </a:rPr>
                        <a:t>;</a:t>
                      </a:r>
                      <a:r>
                        <a:rPr lang="zh-CN" sz="2800" kern="100">
                          <a:effectLst/>
                        </a:rPr>
                        <a:t>学会正确运用判断</a:t>
                      </a:r>
                      <a:r>
                        <a:rPr lang="en-US" sz="2800" kern="100">
                          <a:effectLst/>
                        </a:rPr>
                        <a:t>;</a:t>
                      </a:r>
                      <a:r>
                        <a:rPr lang="zh-CN" sz="2800" kern="100">
                          <a:effectLst/>
                        </a:rPr>
                        <a:t>结合具体的判断活动，区分判断的不同类型</a:t>
                      </a:r>
                    </a:p>
                    <a:p>
                      <a:pPr algn="just">
                        <a:lnSpc>
                          <a:spcPct val="100000"/>
                        </a:lnSpc>
                      </a:pPr>
                      <a:r>
                        <a:rPr lang="en-US" sz="2800" kern="100">
                          <a:effectLst/>
                        </a:rPr>
                        <a:t>(3)</a:t>
                      </a:r>
                      <a:r>
                        <a:rPr lang="zh-CN" sz="2800" kern="100">
                          <a:effectLst/>
                        </a:rPr>
                        <a:t>了解推理的类型</a:t>
                      </a:r>
                      <a:r>
                        <a:rPr lang="en-US" sz="2800" kern="100">
                          <a:effectLst/>
                        </a:rPr>
                        <a:t>;</a:t>
                      </a:r>
                      <a:r>
                        <a:rPr lang="zh-CN" sz="2800" kern="100">
                          <a:effectLst/>
                        </a:rPr>
                        <a:t>掌握演绎推理的方法</a:t>
                      </a:r>
                      <a:r>
                        <a:rPr lang="en-US" sz="2800" kern="100">
                          <a:effectLst/>
                        </a:rPr>
                        <a:t>;</a:t>
                      </a:r>
                      <a:r>
                        <a:rPr lang="zh-CN" sz="2800" kern="100">
                          <a:effectLst/>
                        </a:rPr>
                        <a:t>学会归纳推理、类比推理</a:t>
                      </a:r>
                      <a:r>
                        <a:rPr lang="en-US" sz="2800" kern="100">
                          <a:effectLst/>
                        </a:rPr>
                        <a:t>;</a:t>
                      </a:r>
                      <a:r>
                        <a:rPr lang="zh-CN" sz="2800" kern="100">
                          <a:effectLst/>
                        </a:rPr>
                        <a:t>评析常见的推理错误</a:t>
                      </a:r>
                    </a:p>
                    <a:p>
                      <a:pPr algn="just">
                        <a:lnSpc>
                          <a:spcPct val="100000"/>
                        </a:lnSpc>
                      </a:pPr>
                      <a:r>
                        <a:rPr lang="en-US" sz="2800" kern="100">
                          <a:effectLst/>
                        </a:rPr>
                        <a:t>(4)</a:t>
                      </a:r>
                      <a:r>
                        <a:rPr lang="zh-CN" sz="2800" kern="100">
                          <a:effectLst/>
                        </a:rPr>
                        <a:t>析常见的逻辑错误，掌握形式逻辑的三个基本规律</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909294819"/>
                  </a:ext>
                </a:extLst>
              </a:tr>
            </a:tbl>
          </a:graphicData>
        </a:graphic>
      </p:graphicFrame>
    </p:spTree>
    <p:extLst>
      <p:ext uri="{BB962C8B-B14F-4D97-AF65-F5344CB8AC3E}">
        <p14:creationId xmlns:p14="http://schemas.microsoft.com/office/powerpoint/2010/main" val="132255460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3046988"/>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10】</a:t>
            </a:r>
            <a:r>
              <a:rPr lang="zh-CN" altLang="en-US" sz="2400" kern="100">
                <a:effectLst/>
                <a:latin typeface="+mn-ea"/>
                <a:cs typeface="Times New Roman" panose="02020603050405020304" pitchFamily="18" charset="0"/>
              </a:rPr>
              <a:t>性质判断主谓项的周延问题，指的是性质判断的主项或谓项的外延在判断中被判定的情况。我们可以总结出性质判断主谓项周延情况的规律如下（    ）。</a:t>
            </a:r>
          </a:p>
          <a:p>
            <a:pPr indent="266700" algn="just"/>
            <a:r>
              <a:rPr lang="zh-CN" altLang="en-US" sz="2400" kern="100">
                <a:effectLst/>
                <a:latin typeface="+mn-ea"/>
                <a:cs typeface="Times New Roman" panose="02020603050405020304" pitchFamily="18" charset="0"/>
              </a:rPr>
              <a:t>①主谓项的外延被判定，它就是周延的        </a:t>
            </a:r>
            <a:endParaRPr lang="en-US" altLang="zh-CN" sz="2400" kern="100">
              <a:effectLst/>
              <a:latin typeface="+mn-ea"/>
              <a:cs typeface="Times New Roman" panose="02020603050405020304" pitchFamily="18" charset="0"/>
            </a:endParaRPr>
          </a:p>
          <a:p>
            <a:pPr indent="266700" algn="just"/>
            <a:r>
              <a:rPr lang="zh-CN" altLang="en-US" sz="2400" kern="100">
                <a:effectLst/>
                <a:latin typeface="+mn-ea"/>
                <a:cs typeface="Times New Roman" panose="02020603050405020304" pitchFamily="18" charset="0"/>
              </a:rPr>
              <a:t>②否定判断的主项或谓项都是不周延的</a:t>
            </a:r>
          </a:p>
          <a:p>
            <a:pPr indent="266700" algn="just"/>
            <a:r>
              <a:rPr lang="zh-CN" altLang="en-US" sz="2400" kern="100">
                <a:effectLst/>
                <a:latin typeface="+mn-ea"/>
                <a:cs typeface="Times New Roman" panose="02020603050405020304" pitchFamily="18" charset="0"/>
              </a:rPr>
              <a:t>③主项看量项，单称全称周延，特称不周延        </a:t>
            </a:r>
            <a:endParaRPr lang="en-US" altLang="zh-CN" sz="2400" kern="100">
              <a:effectLst/>
              <a:latin typeface="+mn-ea"/>
              <a:cs typeface="Times New Roman" panose="02020603050405020304" pitchFamily="18" charset="0"/>
            </a:endParaRPr>
          </a:p>
          <a:p>
            <a:pPr indent="266700" algn="just"/>
            <a:r>
              <a:rPr lang="zh-CN" altLang="en-US" sz="2400" kern="100">
                <a:effectLst/>
                <a:latin typeface="+mn-ea"/>
                <a:cs typeface="Times New Roman" panose="02020603050405020304" pitchFamily="18" charset="0"/>
              </a:rPr>
              <a:t>④谓项看联项，肯定不周延，否定周延</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．①②	</a:t>
            </a:r>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．①③	</a:t>
            </a:r>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．②④	</a:t>
            </a:r>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．③④</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661769" y="2389261"/>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D</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164377637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4154984"/>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11】</a:t>
            </a:r>
            <a:r>
              <a:rPr lang="zh-CN" altLang="en-US" sz="2400" kern="100">
                <a:effectLst/>
                <a:latin typeface="+mn-ea"/>
                <a:cs typeface="Times New Roman" panose="02020603050405020304" pitchFamily="18" charset="0"/>
              </a:rPr>
              <a:t>推理示例一：某公园内有个奇怪的摊主小周，他只在星期一、星期二、星期三、星期五和星期六工作，且他只出售</a:t>
            </a:r>
            <a:r>
              <a:rPr lang="en-US" altLang="zh-CN" sz="2400" kern="100">
                <a:effectLst/>
                <a:latin typeface="+mn-ea"/>
                <a:cs typeface="Times New Roman" panose="02020603050405020304" pitchFamily="18" charset="0"/>
              </a:rPr>
              <a:t>4</a:t>
            </a:r>
            <a:r>
              <a:rPr lang="zh-CN" altLang="en-US" sz="2400" kern="100">
                <a:effectLst/>
                <a:latin typeface="+mn-ea"/>
                <a:cs typeface="Times New Roman" panose="02020603050405020304" pitchFamily="18" charset="0"/>
              </a:rPr>
              <a:t>种商品：玩具汽车、充气气球、橡皮泥和遥控飞机。每个工作日，他上午只卖</a:t>
            </a:r>
            <a:r>
              <a:rPr lang="en-US" altLang="zh-CN" sz="2400" kern="100">
                <a:effectLst/>
                <a:latin typeface="+mn-ea"/>
                <a:cs typeface="Times New Roman" panose="02020603050405020304" pitchFamily="18" charset="0"/>
              </a:rPr>
              <a:t>1</a:t>
            </a:r>
            <a:r>
              <a:rPr lang="zh-CN" altLang="en-US" sz="2400" kern="100">
                <a:effectLst/>
                <a:latin typeface="+mn-ea"/>
                <a:cs typeface="Times New Roman" panose="02020603050405020304" pitchFamily="18" charset="0"/>
              </a:rPr>
              <a:t>种商品，下午只卖</a:t>
            </a:r>
            <a:r>
              <a:rPr lang="en-US" altLang="zh-CN" sz="2400" kern="100">
                <a:effectLst/>
                <a:latin typeface="+mn-ea"/>
                <a:cs typeface="Times New Roman" panose="02020603050405020304" pitchFamily="18" charset="0"/>
              </a:rPr>
              <a:t>1</a:t>
            </a:r>
            <a:r>
              <a:rPr lang="zh-CN" altLang="en-US" sz="2400" kern="100">
                <a:effectLst/>
                <a:latin typeface="+mn-ea"/>
                <a:cs typeface="Times New Roman" panose="02020603050405020304" pitchFamily="18" charset="0"/>
              </a:rPr>
              <a:t>种商品，而且还知道如下条件：</a:t>
            </a:r>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小周在而且只在两个连续的下午卖玩具汽车。</a:t>
            </a:r>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．小周只在</a:t>
            </a:r>
            <a:r>
              <a:rPr lang="en-US" altLang="zh-CN" sz="2400" kern="100">
                <a:effectLst/>
                <a:latin typeface="+mn-ea"/>
                <a:cs typeface="Times New Roman" panose="02020603050405020304" pitchFamily="18" charset="0"/>
              </a:rPr>
              <a:t>1</a:t>
            </a:r>
            <a:r>
              <a:rPr lang="zh-CN" altLang="en-US" sz="2400" kern="100">
                <a:effectLst/>
                <a:latin typeface="+mn-ea"/>
                <a:cs typeface="Times New Roman" panose="02020603050405020304" pitchFamily="18" charset="0"/>
              </a:rPr>
              <a:t>个上午和</a:t>
            </a:r>
            <a:r>
              <a:rPr lang="en-US" altLang="zh-CN" sz="2400" kern="100">
                <a:effectLst/>
                <a:latin typeface="+mn-ea"/>
                <a:cs typeface="Times New Roman" panose="02020603050405020304" pitchFamily="18" charset="0"/>
              </a:rPr>
              <a:t>3</a:t>
            </a:r>
            <a:r>
              <a:rPr lang="zh-CN" altLang="en-US" sz="2400" kern="100">
                <a:effectLst/>
                <a:latin typeface="+mn-ea"/>
                <a:cs typeface="Times New Roman" panose="02020603050405020304" pitchFamily="18" charset="0"/>
              </a:rPr>
              <a:t>个下午卖橡皮泥。</a:t>
            </a:r>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．星期六这天，小周既不卖玩具汽车，也不卖充气气球。</a:t>
            </a:r>
          </a:p>
          <a:p>
            <a:pPr indent="266700" algn="just"/>
            <a:r>
              <a:rPr lang="zh-CN" altLang="en-US" sz="2400" kern="100">
                <a:effectLst/>
                <a:latin typeface="+mn-ea"/>
                <a:cs typeface="Times New Roman" panose="02020603050405020304" pitchFamily="18" charset="0"/>
              </a:rPr>
              <a:t>推理示例二：凡是资本主义经济都是市场经济，凡是社会主义经济都不是资本主义经济，所以，凡是社会主义经济都不是市场经济。</a:t>
            </a:r>
          </a:p>
          <a:p>
            <a:pPr indent="266700" algn="just"/>
            <a:r>
              <a:rPr lang="zh-CN" altLang="en-US" sz="2400" b="1" kern="100">
                <a:effectLst/>
                <a:latin typeface="+mn-ea"/>
                <a:cs typeface="Times New Roman" panose="02020603050405020304" pitchFamily="18" charset="0"/>
              </a:rPr>
              <a:t>（</a:t>
            </a:r>
            <a:r>
              <a:rPr lang="en-US" altLang="zh-CN" sz="2400" b="1" kern="100">
                <a:effectLst/>
                <a:latin typeface="+mn-ea"/>
                <a:cs typeface="Times New Roman" panose="02020603050405020304" pitchFamily="18" charset="0"/>
              </a:rPr>
              <a:t>1</a:t>
            </a:r>
            <a:r>
              <a:rPr lang="zh-CN" altLang="en-US" sz="2400" b="1" kern="100">
                <a:effectLst/>
                <a:latin typeface="+mn-ea"/>
                <a:cs typeface="Times New Roman" panose="02020603050405020304" pitchFamily="18" charset="0"/>
              </a:rPr>
              <a:t>）若示例一中情况为真，请问哪一天小周一定会卖玩具汽车？并说明推理过程。</a:t>
            </a:r>
          </a:p>
          <a:p>
            <a:pPr indent="266700" algn="just"/>
            <a:r>
              <a:rPr lang="zh-CN" altLang="en-US" sz="2400" b="1" kern="100">
                <a:effectLst/>
                <a:latin typeface="+mn-ea"/>
                <a:cs typeface="Times New Roman" panose="02020603050405020304" pitchFamily="18" charset="0"/>
              </a:rPr>
              <a:t>（</a:t>
            </a:r>
            <a:r>
              <a:rPr lang="en-US" altLang="zh-CN" sz="2400" b="1" kern="100">
                <a:effectLst/>
                <a:latin typeface="+mn-ea"/>
                <a:cs typeface="Times New Roman" panose="02020603050405020304" pitchFamily="18" charset="0"/>
              </a:rPr>
              <a:t>2</a:t>
            </a:r>
            <a:r>
              <a:rPr lang="zh-CN" altLang="en-US" sz="2400" b="1" kern="100">
                <a:effectLst/>
                <a:latin typeface="+mn-ea"/>
                <a:cs typeface="Times New Roman" panose="02020603050405020304" pitchFamily="18" charset="0"/>
              </a:rPr>
              <a:t>）推理示例二属于哪种类型？其前提和结论分别是什么？</a:t>
            </a:r>
          </a:p>
          <a:p>
            <a:pPr indent="266700" algn="just"/>
            <a:r>
              <a:rPr lang="zh-CN" altLang="en-US" sz="2400" b="1" kern="100">
                <a:effectLst/>
                <a:latin typeface="+mn-ea"/>
                <a:cs typeface="Times New Roman" panose="02020603050405020304" pitchFamily="18" charset="0"/>
              </a:rPr>
              <a:t>（</a:t>
            </a:r>
            <a:r>
              <a:rPr lang="en-US" altLang="zh-CN" sz="2400" b="1" kern="100">
                <a:effectLst/>
                <a:latin typeface="+mn-ea"/>
                <a:cs typeface="Times New Roman" panose="02020603050405020304" pitchFamily="18" charset="0"/>
              </a:rPr>
              <a:t>3</a:t>
            </a:r>
            <a:r>
              <a:rPr lang="zh-CN" altLang="en-US" sz="2400" b="1" kern="100">
                <a:effectLst/>
                <a:latin typeface="+mn-ea"/>
                <a:cs typeface="Times New Roman" panose="02020603050405020304" pitchFamily="18" charset="0"/>
              </a:rPr>
              <a:t>）推理示例二是否正确？并分析其原因。</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Tree>
    <p:extLst>
      <p:ext uri="{BB962C8B-B14F-4D97-AF65-F5344CB8AC3E}">
        <p14:creationId xmlns:p14="http://schemas.microsoft.com/office/powerpoint/2010/main" val="202027720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1569660"/>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11】</a:t>
            </a:r>
            <a:r>
              <a:rPr lang="zh-CN" altLang="en-US" sz="2400" b="1" kern="100">
                <a:effectLst/>
                <a:latin typeface="+mn-ea"/>
                <a:cs typeface="Times New Roman" panose="02020603050405020304" pitchFamily="18" charset="0"/>
              </a:rPr>
              <a:t>（</a:t>
            </a:r>
            <a:r>
              <a:rPr lang="en-US" altLang="zh-CN" sz="2400" b="1" kern="100">
                <a:effectLst/>
                <a:latin typeface="+mn-ea"/>
                <a:cs typeface="Times New Roman" panose="02020603050405020304" pitchFamily="18" charset="0"/>
              </a:rPr>
              <a:t>1</a:t>
            </a:r>
            <a:r>
              <a:rPr lang="zh-CN" altLang="en-US" sz="2400" b="1" kern="100">
                <a:effectLst/>
                <a:latin typeface="+mn-ea"/>
                <a:cs typeface="Times New Roman" panose="02020603050405020304" pitchFamily="18" charset="0"/>
              </a:rPr>
              <a:t>）若示例一中情况为真，请问哪一天小周一定会卖玩具汽车？并说明推理过程。</a:t>
            </a:r>
          </a:p>
          <a:p>
            <a:pPr indent="266700" algn="just"/>
            <a:r>
              <a:rPr lang="zh-CN" altLang="en-US" sz="2400" b="1" kern="100">
                <a:effectLst/>
                <a:latin typeface="+mn-ea"/>
                <a:cs typeface="Times New Roman" panose="02020603050405020304" pitchFamily="18" charset="0"/>
              </a:rPr>
              <a:t>（</a:t>
            </a:r>
            <a:r>
              <a:rPr lang="en-US" altLang="zh-CN" sz="2400" b="1" kern="100">
                <a:effectLst/>
                <a:latin typeface="+mn-ea"/>
                <a:cs typeface="Times New Roman" panose="02020603050405020304" pitchFamily="18" charset="0"/>
              </a:rPr>
              <a:t>2</a:t>
            </a:r>
            <a:r>
              <a:rPr lang="zh-CN" altLang="en-US" sz="2400" b="1" kern="100">
                <a:effectLst/>
                <a:latin typeface="+mn-ea"/>
                <a:cs typeface="Times New Roman" panose="02020603050405020304" pitchFamily="18" charset="0"/>
              </a:rPr>
              <a:t>）推理示例二属于哪种类型？其前提和结论分别是什么？</a:t>
            </a:r>
          </a:p>
          <a:p>
            <a:pPr indent="266700" algn="just"/>
            <a:r>
              <a:rPr lang="zh-CN" altLang="en-US" sz="2400" b="1" kern="100">
                <a:effectLst/>
                <a:latin typeface="+mn-ea"/>
                <a:cs typeface="Times New Roman" panose="02020603050405020304" pitchFamily="18" charset="0"/>
              </a:rPr>
              <a:t>（</a:t>
            </a:r>
            <a:r>
              <a:rPr lang="en-US" altLang="zh-CN" sz="2400" b="1" kern="100">
                <a:effectLst/>
                <a:latin typeface="+mn-ea"/>
                <a:cs typeface="Times New Roman" panose="02020603050405020304" pitchFamily="18" charset="0"/>
              </a:rPr>
              <a:t>3</a:t>
            </a:r>
            <a:r>
              <a:rPr lang="zh-CN" altLang="en-US" sz="2400" b="1" kern="100">
                <a:effectLst/>
                <a:latin typeface="+mn-ea"/>
                <a:cs typeface="Times New Roman" panose="02020603050405020304" pitchFamily="18" charset="0"/>
              </a:rPr>
              <a:t>）推理示例二是否正确？并分析其原因。</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9" name="文本框 8">
            <a:extLst>
              <a:ext uri="{FF2B5EF4-FFF2-40B4-BE49-F238E27FC236}">
                <a16:creationId xmlns:a16="http://schemas.microsoft.com/office/drawing/2014/main" id="{B3BB9E5C-1CE5-4306-873C-719C93CBF670}"/>
              </a:ext>
            </a:extLst>
          </p:cNvPr>
          <p:cNvSpPr txBox="1"/>
          <p:nvPr>
            <p:custDataLst>
              <p:tags r:id="rId10"/>
            </p:custDataLst>
          </p:nvPr>
        </p:nvSpPr>
        <p:spPr>
          <a:xfrm>
            <a:off x="781235" y="3499244"/>
            <a:ext cx="10866268" cy="3416320"/>
          </a:xfrm>
          <a:prstGeom prst="rect">
            <a:avLst/>
          </a:prstGeom>
          <a:noFill/>
        </p:spPr>
        <p:txBody>
          <a:bodyPr wrap="square">
            <a:spAutoFit/>
          </a:bodyPr>
          <a:lstStyle/>
          <a:p>
            <a:pPr algn="l" fontAlgn="ct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1</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）星期二。首先，由条件</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可知，小周在而且只在两个连续的下午卖玩具汽车，推理得出符合这一情况的时间有星期一和星期二、星期二和星期三，以及星期五和星期六；再由</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C</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可知，小周星期六不卖玩具汽车，由此进一步排除星期五；此时只剩下星期一和星期二、星期二和星期三两个情况。显然，无论哪种情况成立都有星期二。</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2</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）该推理是从一般性前提推出个别性结论的演绎推理。其前提有两个，即</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凡是资本主义经济都是市场经济</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凡是社会主义经济都不是资本主义经济</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；其结论是</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凡是社会主义经济都不是市场经济</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3</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）该推理是错误的。</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①</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要确保得到真实的结论，演绎推理必须同时具备两个条件。一是作为推理根据的前提是真实的判断。二是推理结构正确。该推理的前提是两个真实的判断，而结论却是违背事实的错误判断，说明其推理结构是错误的。</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②</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其推理结构可以写成</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所有</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M</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是</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P</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，所有</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S</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不是</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M</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，所有</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S</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不是</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P”</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这个推理结构不正确，不具有保真性，人们容易找到结构与其相同，前提明显为真而结论明显为假的</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反例</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。例如，</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凡是自然数都是实数，凡是负数都不是自然数，所以，凡是负数都不是实数</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。正确的演绎推理结构是找不出</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反例</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的。</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9567531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4524315"/>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12】</a:t>
            </a:r>
            <a:r>
              <a:rPr lang="zh-CN" altLang="en-US" sz="2400" kern="100">
                <a:effectLst/>
                <a:latin typeface="+mn-ea"/>
                <a:cs typeface="Times New Roman" panose="02020603050405020304" pitchFamily="18" charset="0"/>
              </a:rPr>
              <a:t>材料一  依据不同的标准，可以将推理进行不同的分类。在哲学认识论中，人们依据对个别与一般的关系的认识来区分推理的种类。依据对个别与一般的关系的认识，推理可分为演绎推理、归纳推理和类比推理。</a:t>
            </a:r>
          </a:p>
          <a:p>
            <a:pPr indent="266700" algn="just"/>
            <a:r>
              <a:rPr lang="zh-CN" altLang="en-US" sz="2400" kern="100">
                <a:effectLst/>
                <a:latin typeface="+mn-ea"/>
                <a:cs typeface="Times New Roman" panose="02020603050405020304" pitchFamily="18" charset="0"/>
              </a:rPr>
              <a:t>材料二  某省大力发展旅游产业，目前已形成东湖、西岛、南山三个著名景点。每处点都有二日游、三日游、四日游三种路线。</a:t>
            </a:r>
          </a:p>
          <a:p>
            <a:pPr indent="266700" algn="just"/>
            <a:r>
              <a:rPr lang="zh-CN" altLang="en-US" sz="2400" kern="100">
                <a:effectLst/>
                <a:latin typeface="+mn-ea"/>
                <a:cs typeface="Times New Roman" panose="02020603050405020304" pitchFamily="18" charset="0"/>
              </a:rPr>
              <a:t>李明、王刚、张波拟赴上述三地进行九日游，每个人都设计了各自的旅游计划。后来发现，每处景点他们三人都选择了不同的路线：</a:t>
            </a:r>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李明赴东湖的计划天数与王刚赴西岛的计划天数相同；</a:t>
            </a:r>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李明赴南山的计划是三日游；</a:t>
            </a:r>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王刚赴南山的计划是四日游。</a:t>
            </a:r>
          </a:p>
          <a:p>
            <a:pPr indent="266700" algn="just"/>
            <a:r>
              <a:rPr lang="zh-CN" altLang="en-US" sz="2400" b="1" kern="100">
                <a:effectLst/>
                <a:latin typeface="+mn-ea"/>
                <a:cs typeface="Times New Roman" panose="02020603050405020304" pitchFamily="18" charset="0"/>
              </a:rPr>
              <a:t>（</a:t>
            </a:r>
            <a:r>
              <a:rPr lang="en-US" altLang="zh-CN" sz="2400" b="1" kern="100">
                <a:effectLst/>
                <a:latin typeface="+mn-ea"/>
                <a:cs typeface="Times New Roman" panose="02020603050405020304" pitchFamily="18" charset="0"/>
              </a:rPr>
              <a:t>1</a:t>
            </a:r>
            <a:r>
              <a:rPr lang="zh-CN" altLang="en-US" sz="2400" b="1" kern="100">
                <a:effectLst/>
                <a:latin typeface="+mn-ea"/>
                <a:cs typeface="Times New Roman" panose="02020603050405020304" pitchFamily="18" charset="0"/>
              </a:rPr>
              <a:t>）什么是演绎推理、归纳推理和类比推理？它们属于必然推理还是或然推理？</a:t>
            </a:r>
          </a:p>
          <a:p>
            <a:pPr indent="266700" algn="just"/>
            <a:r>
              <a:rPr lang="zh-CN" altLang="en-US" sz="2400" b="1" kern="100">
                <a:effectLst/>
                <a:latin typeface="+mn-ea"/>
                <a:cs typeface="Times New Roman" panose="02020603050405020304" pitchFamily="18" charset="0"/>
              </a:rPr>
              <a:t>（</a:t>
            </a:r>
            <a:r>
              <a:rPr lang="en-US" altLang="zh-CN" sz="2400" b="1" kern="100">
                <a:effectLst/>
                <a:latin typeface="+mn-ea"/>
                <a:cs typeface="Times New Roman" panose="02020603050405020304" pitchFamily="18" charset="0"/>
              </a:rPr>
              <a:t>2</a:t>
            </a:r>
            <a:r>
              <a:rPr lang="zh-CN" altLang="en-US" sz="2400" b="1" kern="100">
                <a:effectLst/>
                <a:latin typeface="+mn-ea"/>
                <a:cs typeface="Times New Roman" panose="02020603050405020304" pitchFamily="18" charset="0"/>
              </a:rPr>
              <a:t>）试分析一个正确的演绎推理必须具备哪两个条件？</a:t>
            </a:r>
          </a:p>
          <a:p>
            <a:pPr indent="266700" algn="just"/>
            <a:r>
              <a:rPr lang="zh-CN" altLang="en-US" sz="2400" b="1" kern="100">
                <a:effectLst/>
                <a:latin typeface="+mn-ea"/>
                <a:cs typeface="Times New Roman" panose="02020603050405020304" pitchFamily="18" charset="0"/>
              </a:rPr>
              <a:t>（</a:t>
            </a:r>
            <a:r>
              <a:rPr lang="en-US" altLang="zh-CN" sz="2400" b="1" kern="100">
                <a:effectLst/>
                <a:latin typeface="+mn-ea"/>
                <a:cs typeface="Times New Roman" panose="02020603050405020304" pitchFamily="18" charset="0"/>
              </a:rPr>
              <a:t>3</a:t>
            </a:r>
            <a:r>
              <a:rPr lang="zh-CN" altLang="en-US" sz="2400" b="1" kern="100">
                <a:effectLst/>
                <a:latin typeface="+mn-ea"/>
                <a:cs typeface="Times New Roman" panose="02020603050405020304" pitchFamily="18" charset="0"/>
              </a:rPr>
              <a:t>）根据以上陈述，请你推理一下李明计划赴东湖几日游。</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Tree>
    <p:extLst>
      <p:ext uri="{BB962C8B-B14F-4D97-AF65-F5344CB8AC3E}">
        <p14:creationId xmlns:p14="http://schemas.microsoft.com/office/powerpoint/2010/main" val="272524947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1569660"/>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12】</a:t>
            </a:r>
            <a:r>
              <a:rPr lang="zh-CN" altLang="en-US" sz="2400" b="1" kern="100">
                <a:effectLst/>
                <a:latin typeface="+mn-ea"/>
                <a:cs typeface="Times New Roman" panose="02020603050405020304" pitchFamily="18" charset="0"/>
              </a:rPr>
              <a:t>（</a:t>
            </a:r>
            <a:r>
              <a:rPr lang="en-US" altLang="zh-CN" sz="2400" b="1" kern="100">
                <a:effectLst/>
                <a:latin typeface="+mn-ea"/>
                <a:cs typeface="Times New Roman" panose="02020603050405020304" pitchFamily="18" charset="0"/>
              </a:rPr>
              <a:t>1</a:t>
            </a:r>
            <a:r>
              <a:rPr lang="zh-CN" altLang="en-US" sz="2400" b="1" kern="100">
                <a:effectLst/>
                <a:latin typeface="+mn-ea"/>
                <a:cs typeface="Times New Roman" panose="02020603050405020304" pitchFamily="18" charset="0"/>
              </a:rPr>
              <a:t>）什么是演绎推理、归纳推理和类比推理？它们属于必然推理还是或然推理？</a:t>
            </a:r>
          </a:p>
          <a:p>
            <a:pPr indent="266700" algn="just"/>
            <a:r>
              <a:rPr lang="zh-CN" altLang="en-US" sz="2400" b="1" kern="100">
                <a:effectLst/>
                <a:latin typeface="+mn-ea"/>
                <a:cs typeface="Times New Roman" panose="02020603050405020304" pitchFamily="18" charset="0"/>
              </a:rPr>
              <a:t>（</a:t>
            </a:r>
            <a:r>
              <a:rPr lang="en-US" altLang="zh-CN" sz="2400" b="1" kern="100">
                <a:effectLst/>
                <a:latin typeface="+mn-ea"/>
                <a:cs typeface="Times New Roman" panose="02020603050405020304" pitchFamily="18" charset="0"/>
              </a:rPr>
              <a:t>2</a:t>
            </a:r>
            <a:r>
              <a:rPr lang="zh-CN" altLang="en-US" sz="2400" b="1" kern="100">
                <a:effectLst/>
                <a:latin typeface="+mn-ea"/>
                <a:cs typeface="Times New Roman" panose="02020603050405020304" pitchFamily="18" charset="0"/>
              </a:rPr>
              <a:t>）试分析一个正确的演绎推理必须具备哪两个条件？</a:t>
            </a:r>
          </a:p>
          <a:p>
            <a:pPr indent="266700" algn="just"/>
            <a:r>
              <a:rPr lang="zh-CN" altLang="en-US" sz="2400" b="1" kern="100">
                <a:effectLst/>
                <a:latin typeface="+mn-ea"/>
                <a:cs typeface="Times New Roman" panose="02020603050405020304" pitchFamily="18" charset="0"/>
              </a:rPr>
              <a:t>（</a:t>
            </a:r>
            <a:r>
              <a:rPr lang="en-US" altLang="zh-CN" sz="2400" b="1" kern="100">
                <a:effectLst/>
                <a:latin typeface="+mn-ea"/>
                <a:cs typeface="Times New Roman" panose="02020603050405020304" pitchFamily="18" charset="0"/>
              </a:rPr>
              <a:t>3</a:t>
            </a:r>
            <a:r>
              <a:rPr lang="zh-CN" altLang="en-US" sz="2400" b="1" kern="100">
                <a:effectLst/>
                <a:latin typeface="+mn-ea"/>
                <a:cs typeface="Times New Roman" panose="02020603050405020304" pitchFamily="18" charset="0"/>
              </a:rPr>
              <a:t>）根据以上陈述，请你推理一下李明计划赴东湖几日游。</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9" name="文本框 8">
            <a:extLst>
              <a:ext uri="{FF2B5EF4-FFF2-40B4-BE49-F238E27FC236}">
                <a16:creationId xmlns:a16="http://schemas.microsoft.com/office/drawing/2014/main" id="{2B3BEF81-7C8C-41F5-93C6-EC3CFB519C92}"/>
              </a:ext>
            </a:extLst>
          </p:cNvPr>
          <p:cNvSpPr txBox="1"/>
          <p:nvPr>
            <p:custDataLst>
              <p:tags r:id="rId10"/>
            </p:custDataLst>
          </p:nvPr>
        </p:nvSpPr>
        <p:spPr>
          <a:xfrm>
            <a:off x="674376" y="3294348"/>
            <a:ext cx="11104867" cy="3416320"/>
          </a:xfrm>
          <a:prstGeom prst="rect">
            <a:avLst/>
          </a:prstGeom>
          <a:noFill/>
        </p:spPr>
        <p:txBody>
          <a:bodyPr wrap="square">
            <a:spAutoFit/>
          </a:bodyPr>
          <a:lstStyle/>
          <a:p>
            <a:pPr algn="l" fontAlgn="ctr">
              <a:lnSpc>
                <a:spcPct val="150000"/>
              </a:lnSpc>
            </a:pP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1</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演绎推理是从一般性前提推出个别性结论的推理；归纳推理是从个别性前提推出一般性结论的推理；类比推理是从一般性前提推出一般性结论，或从个别性前提推出个别性结论的推理。演绎推理是必然推理，归纳推理（除完全归纳推理外）和类比推理是或然推理。</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2</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）要确保得到真实的结论，演绎推理必须具备两个条件。一是作为推理根据的前提是真实的判断。二是推理结构正确。这两个条件缺一不可，成为正确演绎推理的充分必要条件。</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3</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）由</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B</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可知：李明赴东湖的计划是二日游或四日游。由</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C</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可知：王刚赴西岛的计划是二日游或三日游。又因为</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中提到李明赴东湖的计划天数与王刚赴西岛的计划天数相同，所以我们取相同的天数，即李明计划赴东湖二日游。</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1161036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9">
            <a:lum/>
          </a:blip>
          <a:stretch>
            <a:fillRect/>
          </a:stretch>
        </a:blipFill>
        <a:effectLst/>
      </p:bgPr>
    </p:bg>
    <p:spTree>
      <p:nvGrpSpPr>
        <p:cNvPr id="1" name=""/>
        <p:cNvGrpSpPr/>
        <p:nvPr>
          <p:custDataLst>
            <p:tags r:id="rId2"/>
          </p:custDataLst>
        </p:nvPr>
      </p:nvGrpSpPr>
      <p:grpSpPr>
        <a:xfrm>
          <a:off x="0" y="0"/>
          <a:ext cx="0" cy="0"/>
        </a:xfrm>
      </p:grpSpPr>
      <p:sp>
        <p:nvSpPr>
          <p:cNvPr id="6" name="矩形 5"/>
          <p:cNvSpPr/>
          <p:nvPr>
            <p:custDataLst>
              <p:tags r:id="rId3"/>
            </p:custDataLst>
          </p:nvPr>
        </p:nvSpPr>
        <p:spPr>
          <a:xfrm>
            <a:off x="4757142" y="2415162"/>
            <a:ext cx="3493265" cy="1415772"/>
          </a:xfrm>
          <a:prstGeom prst="rect">
            <a:avLst/>
          </a:prstGeom>
        </p:spPr>
        <p:txBody>
          <a:bodyPr wrap="none">
            <a:spAutoFit/>
          </a:bodyPr>
          <a:lstStyle/>
          <a:p>
            <a:pPr algn="ctr"/>
            <a:r>
              <a:rPr lang="zh-CN" altLang="en-US" sz="8600" b="1">
                <a:solidFill>
                  <a:srgbClr val="BE0000"/>
                </a:solidFill>
                <a:latin typeface="微软雅黑" panose="020b0503020204020204" pitchFamily="34" charset="-122"/>
                <a:ea typeface="微软雅黑" panose="020b0503020204020204" pitchFamily="34" charset="-122"/>
              </a:rPr>
              <a:t>谢谢！</a:t>
            </a:r>
          </a:p>
        </p:txBody>
      </p:sp>
      <p:sp>
        <p:nvSpPr>
          <p:cNvPr id="8" name="Freeform 29"/>
          <p:cNvSpPr/>
          <p:nvPr>
            <p:custDataLst>
              <p:tags r:id="rId4"/>
            </p:custDataLst>
          </p:nvPr>
        </p:nvSpPr>
        <p:spPr bwMode="auto">
          <a:xfrm>
            <a:off x="5221018" y="590692"/>
            <a:ext cx="1749965" cy="1563763"/>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pic>
        <p:nvPicPr>
          <p:cNvPr id="4" name="图片 3"/>
          <p:cNvPicPr>
            <a:picLocks noChangeAspect="1"/>
          </p:cNvPicPr>
          <p:nvPr>
            <p:custDataLst>
              <p:tags r:id="rId6"/>
            </p:custDataLst>
          </p:nvPr>
        </p:nvPicPr>
        <p:blipFill>
          <a:blip r:embed="rId5">
            <a:extLst>
              <a:ext uri="{28A0092B-C50C-407E-A947-70E740481C1C}">
                <a14:useLocalDpi xmlns:a14="http://schemas.microsoft.com/office/drawing/2010/main"/>
              </a:ext>
            </a:extLst>
          </a:blip>
          <a:stretch>
            <a:fillRect/>
          </a:stretch>
        </p:blipFill>
        <p:spPr>
          <a:xfrm>
            <a:off x="4287240" y="4438649"/>
            <a:ext cx="2857500" cy="1190625"/>
          </a:xfrm>
          <a:prstGeom prst="rect">
            <a:avLst/>
          </a:prstGeom>
        </p:spPr>
      </p:pic>
      <p:pic>
        <p:nvPicPr>
          <p:cNvPr id="9" name="New picture"/>
          <p:cNvPicPr/>
          <p:nvPr>
            <p:custDataLst>
              <p:tags r:id="rId8"/>
            </p:custDataLst>
          </p:nvPr>
        </p:nvPicPr>
        <p:blipFill>
          <a:blip r:embed="rId7"/>
          <a:stretch>
            <a:fillRect/>
          </a:stretch>
        </p:blipFill>
        <p:spPr>
          <a:xfrm>
            <a:off x="10261600" y="10477500"/>
            <a:ext cx="317500" cy="228600"/>
          </a:xfrm>
          <a:prstGeom prst="cube">
            <a:avLst/>
          </a:prstGeom>
        </p:spPr>
      </p:pic>
    </p:spTree>
    <p:extLst>
      <p:ext uri="{BB962C8B-B14F-4D97-AF65-F5344CB8AC3E}">
        <p14:creationId xmlns:p14="http://schemas.microsoft.com/office/powerpoint/2010/main" val="2281809881"/>
      </p:ext>
    </p:extLst>
  </p:cSld>
  <p:clrMapOvr>
    <a:masterClrMapping/>
  </p:clrMapOvr>
  <mc:AlternateContent>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50" fill="hold"/>
                                        <p:tgtEl>
                                          <p:spTgt spid="8"/>
                                        </p:tgtEl>
                                        <p:attrNameLst>
                                          <p:attrName>ppt_w</p:attrName>
                                        </p:attrNameLst>
                                      </p:cBhvr>
                                      <p:tavLst>
                                        <p:tav tm="0">
                                          <p:val>
                                            <p:fltVal val="0"/>
                                          </p:val>
                                        </p:tav>
                                        <p:tav tm="100000">
                                          <p:val>
                                            <p:strVal val="#ppt_w"/>
                                          </p:val>
                                        </p:tav>
                                      </p:tavLst>
                                    </p:anim>
                                    <p:anim calcmode="lin" valueType="num">
                                      <p:cBhvr>
                                        <p:cTn id="8" dur="250" fill="hold"/>
                                        <p:tgtEl>
                                          <p:spTgt spid="8"/>
                                        </p:tgtEl>
                                        <p:attrNameLst>
                                          <p:attrName>ppt_h</p:attrName>
                                        </p:attrNameLst>
                                      </p:cBhvr>
                                      <p:tavLst>
                                        <p:tav tm="0">
                                          <p:val>
                                            <p:fltVal val="0"/>
                                          </p:val>
                                        </p:tav>
                                        <p:tav tm="100000">
                                          <p:val>
                                            <p:strVal val="#ppt_h"/>
                                          </p:val>
                                        </p:tav>
                                      </p:tavLst>
                                    </p:anim>
                                    <p:animEffect transition="in" filter="fade">
                                      <p:cBhvr>
                                        <p:cTn id="9" dur="250"/>
                                        <p:tgtEl>
                                          <p:spTgt spid="8"/>
                                        </p:tgtEl>
                                      </p:cBhvr>
                                    </p:animEffect>
                                  </p:childTnLst>
                                </p:cTn>
                              </p:par>
                              <p:par>
                                <p:cTn id="10" presetID="6" presetClass="emph" presetSubtype="0" decel="100000" fill="hold" grpId="1" nodeType="withEffect">
                                  <p:stCondLst>
                                    <p:cond delay="200"/>
                                  </p:stCondLst>
                                  <p:childTnLst>
                                    <p:animScale>
                                      <p:cBhvr>
                                        <p:cTn id="11" dur="250" fill="hold"/>
                                        <p:tgtEl>
                                          <p:spTgt spid="8"/>
                                        </p:tgtEl>
                                      </p:cBhvr>
                                      <p:by x="120000" y="120000"/>
                                    </p:animScale>
                                  </p:childTnLst>
                                </p:cTn>
                              </p:par>
                              <p:par>
                                <p:cTn id="12" presetID="6" presetClass="emph" presetSubtype="0" decel="100000" fill="hold" grpId="2" nodeType="withEffect">
                                  <p:stCondLst>
                                    <p:cond delay="400"/>
                                  </p:stCondLst>
                                  <p:childTnLst>
                                    <p:animScale>
                                      <p:cBhvr>
                                        <p:cTn id="13" dur="250" fill="hold"/>
                                        <p:tgtEl>
                                          <p:spTgt spid="8"/>
                                        </p:tgtEl>
                                      </p:cBhvr>
                                      <p:by x="83000" y="83000"/>
                                    </p:animScale>
                                  </p:childTnLst>
                                </p:cTn>
                              </p:par>
                              <p:par>
                                <p:cTn id="14" presetID="53" presetClass="entr" presetSubtype="0" fill="hold" grpId="0" nodeType="withEffect">
                                  <p:stCondLst>
                                    <p:cond delay="400"/>
                                  </p:stCondLst>
                                  <p:childTnLst>
                                    <p:set>
                                      <p:cBhvr>
                                        <p:cTn id="15" dur="1" fill="hold">
                                          <p:stCondLst>
                                            <p:cond delay="0"/>
                                          </p:stCondLst>
                                        </p:cTn>
                                        <p:tgtEl>
                                          <p:spTgt spid="6"/>
                                        </p:tgtEl>
                                        <p:attrNameLst>
                                          <p:attrName>style.visibility</p:attrName>
                                        </p:attrNameLst>
                                      </p:cBhvr>
                                      <p:to>
                                        <p:strVal val="visible"/>
                                      </p:to>
                                    </p:set>
                                    <p:anim calcmode="lin" valueType="num">
                                      <p:cBhvr>
                                        <p:cTn id="16" dur="250" fill="hold"/>
                                        <p:tgtEl>
                                          <p:spTgt spid="6"/>
                                        </p:tgtEl>
                                        <p:attrNameLst>
                                          <p:attrName>ppt_w</p:attrName>
                                        </p:attrNameLst>
                                      </p:cBhvr>
                                      <p:tavLst>
                                        <p:tav tm="0">
                                          <p:val>
                                            <p:fltVal val="0"/>
                                          </p:val>
                                        </p:tav>
                                        <p:tav tm="100000">
                                          <p:val>
                                            <p:strVal val="#ppt_w"/>
                                          </p:val>
                                        </p:tav>
                                      </p:tavLst>
                                    </p:anim>
                                    <p:anim calcmode="lin" valueType="num">
                                      <p:cBhvr>
                                        <p:cTn id="17" dur="250" fill="hold"/>
                                        <p:tgtEl>
                                          <p:spTgt spid="6"/>
                                        </p:tgtEl>
                                        <p:attrNameLst>
                                          <p:attrName>ppt_h</p:attrName>
                                        </p:attrNameLst>
                                      </p:cBhvr>
                                      <p:tavLst>
                                        <p:tav tm="0">
                                          <p:val>
                                            <p:fltVal val="0"/>
                                          </p:val>
                                        </p:tav>
                                        <p:tav tm="100000">
                                          <p:val>
                                            <p:strVal val="#ppt_h"/>
                                          </p:val>
                                        </p:tav>
                                      </p:tavLst>
                                    </p:anim>
                                    <p:animEffect transition="in" filter="fade">
                                      <p:cBhvr>
                                        <p:cTn id="18" dur="250"/>
                                        <p:tgtEl>
                                          <p:spTgt spid="6"/>
                                        </p:tgtEl>
                                      </p:cBhvr>
                                    </p:animEffect>
                                  </p:childTnLst>
                                </p:cTn>
                              </p:par>
                              <p:par>
                                <p:cTn id="19" presetID="6" presetClass="emph" presetSubtype="0" decel="100000" fill="hold" grpId="1" nodeType="withEffect">
                                  <p:stCondLst>
                                    <p:cond delay="600"/>
                                  </p:stCondLst>
                                  <p:childTnLst>
                                    <p:animScale>
                                      <p:cBhvr>
                                        <p:cTn id="20" dur="250" fill="hold"/>
                                        <p:tgtEl>
                                          <p:spTgt spid="6"/>
                                        </p:tgtEl>
                                      </p:cBhvr>
                                      <p:by x="120000" y="120000"/>
                                    </p:animScale>
                                  </p:childTnLst>
                                </p:cTn>
                              </p:par>
                              <p:par>
                                <p:cTn id="21" presetID="6" presetClass="emph" presetSubtype="0" decel="100000" fill="hold" grpId="2" nodeType="withEffect">
                                  <p:stCondLst>
                                    <p:cond delay="800"/>
                                  </p:stCondLst>
                                  <p:childTnLst>
                                    <p:animScale>
                                      <p:cBhvr>
                                        <p:cTn id="22" dur="250" fill="hold"/>
                                        <p:tgtEl>
                                          <p:spTgt spid="6"/>
                                        </p:tgtEl>
                                      </p:cBhvr>
                                      <p:by x="83000" y="83000"/>
                                    </p:animScale>
                                  </p:childTnLst>
                                </p:cTn>
                              </p:par>
                            </p:childTnLst>
                          </p:cTn>
                        </p:par>
                        <p:par>
                          <p:cTn id="23" fill="hold" nodeType="afterGroup">
                            <p:stCondLst>
                              <p:cond delay="1050"/>
                            </p:stCondLst>
                            <p:childTnLst>
                              <p:par>
                                <p:cTn id="24" presetID="53" presetClass="entr" presetSubtype="0"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Effect transition="in" filter="fade">
                                      <p:cBhvr>
                                        <p:cTn id="28" dur="500"/>
                                        <p:tgtEl>
                                          <p:spTgt spid="4"/>
                                        </p:tgtEl>
                                      </p:cBhvr>
                                    </p:animEffect>
                                  </p:childTnLst>
                                </p:cTn>
                              </p:par>
                              <p:par>
                                <p:cTn id="29" presetID="35" presetClass="path" presetSubtype="0" accel="50000" decel="50000" fill="hold" nodeType="withEffect">
                                  <p:stCondLst>
                                    <p:cond delay="0"/>
                                  </p:stCondLst>
                                  <p:childTnLst>
                                    <p:animMotion origin="layout" path="M -2.08333E-07 2.22222E-06 L 0.22435 2.22222E-06" pathEditMode="relative" rAng="0" ptsTypes="AA">
                                      <p:cBhvr>
                                        <p:cTn id="30" dur="1000" spd="-100000" fill="hold"/>
                                        <p:tgtEl>
                                          <p:spTgt spid="4"/>
                                        </p:tgtEl>
                                        <p:attrNameLst>
                                          <p:attrName>ppt_x</p:attrName>
                                          <p:attrName>ppt_y</p:attrName>
                                        </p:attrNameLst>
                                      </p:cBhvr>
                                      <p:rCtr x="1121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6" grpId="2"/>
      <p:bldP spid="8" grpId="0"/>
      <p:bldP spid="8" grpId="1"/>
      <p:bldP spid="8" grpId="2"/>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3194340" y="5201716"/>
            <a:ext cx="10067778" cy="1656284"/>
          </a:xfrm>
          <a:prstGeom prst="rect">
            <a:avLst/>
          </a:prstGeom>
        </p:spPr>
      </p:pic>
      <p:sp>
        <p:nvSpPr>
          <p:cNvPr id="2" name="矩形 1"/>
          <p:cNvSpPr/>
          <p:nvPr>
            <p:custDataLst>
              <p:tags r:id="rId5"/>
            </p:custDataLst>
          </p:nvPr>
        </p:nvSpPr>
        <p:spPr>
          <a:xfrm>
            <a:off x="1" y="0"/>
            <a:ext cx="4175022" cy="6858000"/>
          </a:xfrm>
          <a:prstGeom prst="rect">
            <a:avLst/>
          </a:prstGeom>
          <a:ln>
            <a:noFill/>
          </a:ln>
          <a:effectLst>
            <a:outerShdw blurRad="127000" dist="508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custDataLst>
              <p:tags r:id="rId6"/>
            </p:custDataLst>
          </p:nvPr>
        </p:nvSpPr>
        <p:spPr>
          <a:xfrm>
            <a:off x="456296" y="3605475"/>
            <a:ext cx="3265638" cy="1015663"/>
          </a:xfrm>
          <a:prstGeom prst="rect">
            <a:avLst/>
          </a:prstGeom>
          <a:noFill/>
        </p:spPr>
        <p:txBody>
          <a:bodyPr wrap="none" rtlCol="0">
            <a:spAutoFit/>
          </a:bodyPr>
          <a:lstStyle/>
          <a:p>
            <a:r>
              <a:rPr lang="zh-CN" altLang="en-US" sz="6000" b="1">
                <a:solidFill>
                  <a:srgbClr val="FFF9EF"/>
                </a:solidFill>
                <a:latin typeface="微软雅黑" panose="020b0503020204020204" pitchFamily="34" charset="-122"/>
                <a:ea typeface="微软雅黑" panose="020b0503020204020204" pitchFamily="34" charset="-122"/>
              </a:rPr>
              <a:t>第二部分</a:t>
            </a:r>
          </a:p>
        </p:txBody>
      </p:sp>
      <p:sp>
        <p:nvSpPr>
          <p:cNvPr id="4" name="矩形 3"/>
          <p:cNvSpPr/>
          <p:nvPr>
            <p:custDataLst>
              <p:tags r:id="rId7"/>
            </p:custDataLst>
          </p:nvPr>
        </p:nvSpPr>
        <p:spPr>
          <a:xfrm>
            <a:off x="6187087" y="2216138"/>
            <a:ext cx="5062967" cy="769441"/>
          </a:xfrm>
          <a:prstGeom prst="rect">
            <a:avLst/>
          </a:prstGeom>
        </p:spPr>
        <p:txBody>
          <a:bodyPr wrap="square">
            <a:spAutoFit/>
          </a:bodyPr>
          <a:lstStyle/>
          <a:p>
            <a:r>
              <a:rPr lang="zh-CN" altLang="en-US" sz="4400" b="1">
                <a:solidFill>
                  <a:srgbClr val="C00000"/>
                </a:solidFill>
                <a:latin typeface="微软雅黑" panose="020b0503020204020204" pitchFamily="34" charset="-122"/>
                <a:ea typeface="微软雅黑" panose="020b0503020204020204" pitchFamily="34" charset="-122"/>
              </a:rPr>
              <a:t>知识整合 网络构建</a:t>
            </a:r>
          </a:p>
        </p:txBody>
      </p:sp>
      <p:sp>
        <p:nvSpPr>
          <p:cNvPr id="8" name="Freeform 29"/>
          <p:cNvSpPr/>
          <p:nvPr>
            <p:custDataLst>
              <p:tags r:id="rId8"/>
            </p:custDataLst>
          </p:nvPr>
        </p:nvSpPr>
        <p:spPr bwMode="auto">
          <a:xfrm>
            <a:off x="1041593" y="1382463"/>
            <a:ext cx="2091839" cy="1926869"/>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p:spPr>
        <p:txBody>
          <a:bodyPr vert="horz" wrap="square" lIns="91440" tIns="45720" rIns="91440" bIns="45720" numCol="1" anchor="t" anchorCtr="0" compatLnSpc="1">
            <a:prstTxWarp prst="textNoShape">
              <a:avLst/>
            </a:prstTxWarp>
          </a:bodyPr>
          <a:lstStyle/>
          <a:p>
            <a:endParaRPr lang="zh-CN" altLang="en-US">
              <a:noFill/>
            </a:endParaRPr>
          </a:p>
        </p:txBody>
      </p:sp>
    </p:spTree>
    <p:extLst>
      <p:ext uri="{BB962C8B-B14F-4D97-AF65-F5344CB8AC3E}">
        <p14:creationId xmlns:p14="http://schemas.microsoft.com/office/powerpoint/2010/main" val="3721633332"/>
      </p:ext>
    </p:extLst>
  </p:cSld>
  <p:clrMapOvr>
    <a:masterClrMapping/>
  </p:clrMapOvr>
  <mc:AlternateContent>
    <mc:Choice xmlns:p14="http://schemas.microsoft.com/office/powerpoint/2010/main" Requires="p14">
      <p:transition spd="slow" p14:dur="20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grpId="1" nodeType="withEffect">
                                  <p:stCondLst>
                                    <p:cond delay="0"/>
                                  </p:stCondLst>
                                  <p:childTnLst>
                                    <p:animMotion origin="layout" path="M -3.95833E-06 0 L -0.00026 -0.63333" pathEditMode="relative" rAng="0" ptsTypes="AA">
                                      <p:cBhvr>
                                        <p:cTn id="11" dur="1000" spd="-100000" fill="hold"/>
                                        <p:tgtEl>
                                          <p:spTgt spid="2"/>
                                        </p:tgtEl>
                                        <p:attrNameLst>
                                          <p:attrName>ppt_x</p:attrName>
                                          <p:attrName>ppt_y</p:attrName>
                                        </p:attrNameLst>
                                      </p:cBhvr>
                                      <p:rCtr x="-13" y="-31667"/>
                                    </p:animMotion>
                                  </p:childTnLst>
                                </p:cTn>
                              </p:par>
                            </p:childTnLst>
                          </p:cTn>
                        </p:par>
                        <p:par>
                          <p:cTn id="12" fill="hold" nodeType="afterGroup">
                            <p:stCondLst>
                              <p:cond delay="1000"/>
                            </p:stCondLst>
                            <p:childTnLst>
                              <p:par>
                                <p:cTn id="13" presetID="53"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250" fill="hold"/>
                                        <p:tgtEl>
                                          <p:spTgt spid="8"/>
                                        </p:tgtEl>
                                        <p:attrNameLst>
                                          <p:attrName>ppt_w</p:attrName>
                                        </p:attrNameLst>
                                      </p:cBhvr>
                                      <p:tavLst>
                                        <p:tav tm="0">
                                          <p:val>
                                            <p:fltVal val="0"/>
                                          </p:val>
                                        </p:tav>
                                        <p:tav tm="100000">
                                          <p:val>
                                            <p:strVal val="#ppt_w"/>
                                          </p:val>
                                        </p:tav>
                                      </p:tavLst>
                                    </p:anim>
                                    <p:anim calcmode="lin" valueType="num">
                                      <p:cBhvr>
                                        <p:cTn id="16" dur="250" fill="hold"/>
                                        <p:tgtEl>
                                          <p:spTgt spid="8"/>
                                        </p:tgtEl>
                                        <p:attrNameLst>
                                          <p:attrName>ppt_h</p:attrName>
                                        </p:attrNameLst>
                                      </p:cBhvr>
                                      <p:tavLst>
                                        <p:tav tm="0">
                                          <p:val>
                                            <p:fltVal val="0"/>
                                          </p:val>
                                        </p:tav>
                                        <p:tav tm="100000">
                                          <p:val>
                                            <p:strVal val="#ppt_h"/>
                                          </p:val>
                                        </p:tav>
                                      </p:tavLst>
                                    </p:anim>
                                    <p:animEffect transition="in" filter="fade">
                                      <p:cBhvr>
                                        <p:cTn id="17" dur="250"/>
                                        <p:tgtEl>
                                          <p:spTgt spid="8"/>
                                        </p:tgtEl>
                                      </p:cBhvr>
                                    </p:animEffect>
                                  </p:childTnLst>
                                </p:cTn>
                              </p:par>
                              <p:par>
                                <p:cTn id="18" presetID="6" presetClass="emph" presetSubtype="0" decel="100000" fill="hold" grpId="1" nodeType="withEffect">
                                  <p:stCondLst>
                                    <p:cond delay="200"/>
                                  </p:stCondLst>
                                  <p:childTnLst>
                                    <p:animScale>
                                      <p:cBhvr>
                                        <p:cTn id="19" dur="250" fill="hold"/>
                                        <p:tgtEl>
                                          <p:spTgt spid="8"/>
                                        </p:tgtEl>
                                      </p:cBhvr>
                                      <p:by x="120000" y="120000"/>
                                    </p:animScale>
                                  </p:childTnLst>
                                </p:cTn>
                              </p:par>
                              <p:par>
                                <p:cTn id="20" presetID="6" presetClass="emph" presetSubtype="0" decel="100000" fill="hold" grpId="2" nodeType="withEffect">
                                  <p:stCondLst>
                                    <p:cond delay="400"/>
                                  </p:stCondLst>
                                  <p:childTnLst>
                                    <p:animScale>
                                      <p:cBhvr>
                                        <p:cTn id="21" dur="250" fill="hold"/>
                                        <p:tgtEl>
                                          <p:spTgt spid="8"/>
                                        </p:tgtEl>
                                      </p:cBhvr>
                                      <p:by x="83000" y="83000"/>
                                    </p:animScale>
                                  </p:childTnLst>
                                </p:cTn>
                              </p:par>
                              <p:par>
                                <p:cTn id="22" presetID="53" presetClass="entr" presetSubtype="0" fill="hold" grpId="0" nodeType="withEffect">
                                  <p:stCondLst>
                                    <p:cond delay="400"/>
                                  </p:stCondLst>
                                  <p:childTnLst>
                                    <p:set>
                                      <p:cBhvr>
                                        <p:cTn id="23" dur="1" fill="hold">
                                          <p:stCondLst>
                                            <p:cond delay="0"/>
                                          </p:stCondLst>
                                        </p:cTn>
                                        <p:tgtEl>
                                          <p:spTgt spid="3"/>
                                        </p:tgtEl>
                                        <p:attrNameLst>
                                          <p:attrName>style.visibility</p:attrName>
                                        </p:attrNameLst>
                                      </p:cBhvr>
                                      <p:to>
                                        <p:strVal val="visible"/>
                                      </p:to>
                                    </p:set>
                                    <p:anim calcmode="lin" valueType="num">
                                      <p:cBhvr>
                                        <p:cTn id="24" dur="250" fill="hold"/>
                                        <p:tgtEl>
                                          <p:spTgt spid="3"/>
                                        </p:tgtEl>
                                        <p:attrNameLst>
                                          <p:attrName>ppt_w</p:attrName>
                                        </p:attrNameLst>
                                      </p:cBhvr>
                                      <p:tavLst>
                                        <p:tav tm="0">
                                          <p:val>
                                            <p:fltVal val="0"/>
                                          </p:val>
                                        </p:tav>
                                        <p:tav tm="100000">
                                          <p:val>
                                            <p:strVal val="#ppt_w"/>
                                          </p:val>
                                        </p:tav>
                                      </p:tavLst>
                                    </p:anim>
                                    <p:anim calcmode="lin" valueType="num">
                                      <p:cBhvr>
                                        <p:cTn id="25" dur="250" fill="hold"/>
                                        <p:tgtEl>
                                          <p:spTgt spid="3"/>
                                        </p:tgtEl>
                                        <p:attrNameLst>
                                          <p:attrName>ppt_h</p:attrName>
                                        </p:attrNameLst>
                                      </p:cBhvr>
                                      <p:tavLst>
                                        <p:tav tm="0">
                                          <p:val>
                                            <p:fltVal val="0"/>
                                          </p:val>
                                        </p:tav>
                                        <p:tav tm="100000">
                                          <p:val>
                                            <p:strVal val="#ppt_h"/>
                                          </p:val>
                                        </p:tav>
                                      </p:tavLst>
                                    </p:anim>
                                    <p:animEffect transition="in" filter="fade">
                                      <p:cBhvr>
                                        <p:cTn id="26" dur="250"/>
                                        <p:tgtEl>
                                          <p:spTgt spid="3"/>
                                        </p:tgtEl>
                                      </p:cBhvr>
                                    </p:animEffect>
                                  </p:childTnLst>
                                </p:cTn>
                              </p:par>
                              <p:par>
                                <p:cTn id="27" presetID="6" presetClass="emph" presetSubtype="0" decel="100000" fill="hold" grpId="1" nodeType="withEffect">
                                  <p:stCondLst>
                                    <p:cond delay="600"/>
                                  </p:stCondLst>
                                  <p:childTnLst>
                                    <p:animScale>
                                      <p:cBhvr>
                                        <p:cTn id="28" dur="250" fill="hold"/>
                                        <p:tgtEl>
                                          <p:spTgt spid="3"/>
                                        </p:tgtEl>
                                      </p:cBhvr>
                                      <p:by x="120000" y="120000"/>
                                    </p:animScale>
                                  </p:childTnLst>
                                </p:cTn>
                              </p:par>
                              <p:par>
                                <p:cTn id="29" presetID="6" presetClass="emph" presetSubtype="0" decel="100000" fill="hold" grpId="2" nodeType="withEffect">
                                  <p:stCondLst>
                                    <p:cond delay="800"/>
                                  </p:stCondLst>
                                  <p:childTnLst>
                                    <p:animScale>
                                      <p:cBhvr>
                                        <p:cTn id="30" dur="250" fill="hold"/>
                                        <p:tgtEl>
                                          <p:spTgt spid="3"/>
                                        </p:tgtEl>
                                      </p:cBhvr>
                                      <p:by x="83000" y="83000"/>
                                    </p:animScale>
                                  </p:childTnLst>
                                </p:cTn>
                              </p:par>
                            </p:childTnLst>
                          </p:cTn>
                        </p:par>
                        <p:par>
                          <p:cTn id="31" fill="hold" nodeType="afterGroup">
                            <p:stCondLst>
                              <p:cond delay="2050"/>
                            </p:stCondLst>
                            <p:childTnLst>
                              <p:par>
                                <p:cTn id="32" presetID="22" presetClass="entr" presetSubtype="8"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1000"/>
                                        <p:tgtEl>
                                          <p:spTgt spid="9"/>
                                        </p:tgtEl>
                                      </p:cBhvr>
                                    </p:animEffect>
                                  </p:childTnLst>
                                </p:cTn>
                              </p:par>
                              <p:par>
                                <p:cTn id="35" presetID="53" presetClass="entr" presetSubtype="0" fill="hold" grpId="0" nodeType="withEffect">
                                  <p:stCondLst>
                                    <p:cond delay="60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par>
                                <p:cTn id="40" presetID="35" presetClass="path" presetSubtype="0" accel="50000" decel="50000" fill="hold" grpId="1" nodeType="withEffect">
                                  <p:stCondLst>
                                    <p:cond delay="600"/>
                                  </p:stCondLst>
                                  <p:childTnLst>
                                    <p:animMotion origin="layout" path="M 2.08333E-07 4.07407E-06 L 0.31576 4.07407E-06" pathEditMode="relative" rAng="0" ptsTypes="AA">
                                      <p:cBhvr>
                                        <p:cTn id="41" dur="1000" spd="-100000" fill="hold"/>
                                        <p:tgtEl>
                                          <p:spTgt spid="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3" grpId="2"/>
      <p:bldP spid="4" grpId="0"/>
      <p:bldP spid="4" grpId="1"/>
      <p:bldP spid="8" grpId="0"/>
      <p:bldP spid="8" grpId="1"/>
      <p:bldP spid="8" grpId="2"/>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二、知识整合 网络构建</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8F924759-1754-4B13-8093-E09DD0F84852}"/>
              </a:ext>
            </a:extLst>
          </p:cNvPr>
          <p:cNvSpPr txBox="1"/>
          <p:nvPr>
            <p:custDataLst>
              <p:tags r:id="rId8"/>
            </p:custDataLst>
          </p:nvPr>
        </p:nvSpPr>
        <p:spPr>
          <a:xfrm>
            <a:off x="1222770" y="3301280"/>
            <a:ext cx="1531144" cy="1200329"/>
          </a:xfrm>
          <a:prstGeom prst="rect">
            <a:avLst/>
          </a:prstGeom>
          <a:noFill/>
          <a:ln w="9525">
            <a:noFill/>
          </a:ln>
        </p:spPr>
        <p:txBody>
          <a:bodyPr wrap="square">
            <a:spAutoFit/>
          </a:bodyPr>
          <a:lstStyle/>
          <a:p>
            <a:pPr algn="ctr"/>
            <a:r>
              <a:rPr lang="zh-CN" altLang="en-US" sz="2400">
                <a:latin typeface="黑体" panose="02010609060101010101" charset="-122"/>
                <a:ea typeface="黑体" panose="02010609060101010101" charset="-122"/>
              </a:rPr>
              <a:t>简单判断的演绎推理方法</a:t>
            </a:r>
          </a:p>
        </p:txBody>
      </p:sp>
      <p:pic>
        <p:nvPicPr>
          <p:cNvPr id="8" name="图片 7">
            <a:extLst>
              <a:ext uri="{FF2B5EF4-FFF2-40B4-BE49-F238E27FC236}">
                <a16:creationId xmlns:a16="http://schemas.microsoft.com/office/drawing/2014/main" id="{074DE642-044B-4E5C-B250-5DFFCAE4ECC9}"/>
              </a:ext>
            </a:extLst>
          </p:cNvPr>
          <p:cNvPicPr>
            <a:picLocks noChangeAspect="1"/>
          </p:cNvPicPr>
          <p:nvPr>
            <p:custDataLst>
              <p:tags r:id="rId10"/>
            </p:custDataLst>
          </p:nvPr>
        </p:nvPicPr>
        <p:blipFill>
          <a:blip r:embed="rId9"/>
          <a:stretch>
            <a:fillRect/>
          </a:stretch>
        </p:blipFill>
        <p:spPr>
          <a:xfrm>
            <a:off x="2674830" y="2868730"/>
            <a:ext cx="433037" cy="3452171"/>
          </a:xfrm>
          <a:prstGeom prst="rect">
            <a:avLst/>
          </a:prstGeom>
        </p:spPr>
      </p:pic>
      <p:sp>
        <p:nvSpPr>
          <p:cNvPr id="9" name="文本框 8">
            <a:extLst>
              <a:ext uri="{FF2B5EF4-FFF2-40B4-BE49-F238E27FC236}">
                <a16:creationId xmlns:a16="http://schemas.microsoft.com/office/drawing/2014/main" id="{F742DE6A-4725-4E8D-8B69-196430DCFF2F}"/>
              </a:ext>
            </a:extLst>
          </p:cNvPr>
          <p:cNvSpPr txBox="1"/>
          <p:nvPr>
            <p:custDataLst>
              <p:tags r:id="rId11"/>
            </p:custDataLst>
          </p:nvPr>
        </p:nvSpPr>
        <p:spPr>
          <a:xfrm>
            <a:off x="1365060" y="1349785"/>
            <a:ext cx="1450935" cy="1200329"/>
          </a:xfrm>
          <a:prstGeom prst="rect">
            <a:avLst/>
          </a:prstGeom>
          <a:noFill/>
          <a:ln w="9525">
            <a:noFill/>
          </a:ln>
        </p:spPr>
        <p:txBody>
          <a:bodyPr wrap="square">
            <a:spAutoFit/>
          </a:bodyPr>
          <a:lstStyle/>
          <a:p>
            <a:pPr algn="ctr"/>
            <a:r>
              <a:rPr lang="zh-CN" altLang="en-US" sz="2400">
                <a:latin typeface="黑体" panose="02010609060101010101" charset="-122"/>
                <a:ea typeface="黑体" panose="02010609060101010101" charset="-122"/>
              </a:rPr>
              <a:t>推理与演绎推理概述</a:t>
            </a:r>
          </a:p>
        </p:txBody>
      </p:sp>
      <p:pic>
        <p:nvPicPr>
          <p:cNvPr id="10" name="图片 9">
            <a:extLst>
              <a:ext uri="{FF2B5EF4-FFF2-40B4-BE49-F238E27FC236}">
                <a16:creationId xmlns:a16="http://schemas.microsoft.com/office/drawing/2014/main" id="{BDBCF323-7EEB-403E-858B-244CE7FB8935}"/>
              </a:ext>
            </a:extLst>
          </p:cNvPr>
          <p:cNvPicPr>
            <a:picLocks noChangeAspect="1"/>
          </p:cNvPicPr>
          <p:nvPr>
            <p:custDataLst>
              <p:tags r:id="rId12"/>
            </p:custDataLst>
          </p:nvPr>
        </p:nvPicPr>
        <p:blipFill>
          <a:blip r:embed="rId9"/>
          <a:stretch>
            <a:fillRect/>
          </a:stretch>
        </p:blipFill>
        <p:spPr>
          <a:xfrm>
            <a:off x="2744878" y="1056125"/>
            <a:ext cx="481146" cy="1632879"/>
          </a:xfrm>
          <a:prstGeom prst="rect">
            <a:avLst/>
          </a:prstGeom>
        </p:spPr>
      </p:pic>
      <p:sp>
        <p:nvSpPr>
          <p:cNvPr id="11" name="文本框 10">
            <a:extLst>
              <a:ext uri="{FF2B5EF4-FFF2-40B4-BE49-F238E27FC236}">
                <a16:creationId xmlns:a16="http://schemas.microsoft.com/office/drawing/2014/main" id="{3606AC66-8CF6-41E5-96DD-55C4B579C81B}"/>
              </a:ext>
            </a:extLst>
          </p:cNvPr>
          <p:cNvSpPr txBox="1"/>
          <p:nvPr>
            <p:custDataLst>
              <p:tags r:id="rId13"/>
            </p:custDataLst>
          </p:nvPr>
        </p:nvSpPr>
        <p:spPr>
          <a:xfrm>
            <a:off x="288468" y="1820507"/>
            <a:ext cx="459844" cy="4185056"/>
          </a:xfrm>
          <a:prstGeom prst="rect">
            <a:avLst/>
          </a:prstGeom>
          <a:noFill/>
          <a:ln w="9525">
            <a:noFill/>
          </a:ln>
        </p:spPr>
        <p:txBody>
          <a:bodyPr wrap="square">
            <a:spAutoFit/>
          </a:bodyPr>
          <a:lstStyle/>
          <a:p>
            <a:pPr algn="ctr">
              <a:lnSpc>
                <a:spcPct val="120000"/>
              </a:lnSpc>
            </a:pPr>
            <a:r>
              <a:rPr lang="zh-CN" altLang="en-US" sz="2800" b="1" spc="30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掌握演绎推理方法</a:t>
            </a:r>
          </a:p>
        </p:txBody>
      </p:sp>
      <p:pic>
        <p:nvPicPr>
          <p:cNvPr id="12" name="图片 11">
            <a:extLst>
              <a:ext uri="{FF2B5EF4-FFF2-40B4-BE49-F238E27FC236}">
                <a16:creationId xmlns:a16="http://schemas.microsoft.com/office/drawing/2014/main" id="{0E6B990F-B88E-48AF-B6BE-E40FB430D9AF}"/>
              </a:ext>
            </a:extLst>
          </p:cNvPr>
          <p:cNvPicPr>
            <a:picLocks noChangeAspect="1"/>
          </p:cNvPicPr>
          <p:nvPr>
            <p:custDataLst>
              <p:tags r:id="rId14"/>
            </p:custDataLst>
          </p:nvPr>
        </p:nvPicPr>
        <p:blipFill>
          <a:blip r:embed="rId9"/>
          <a:stretch>
            <a:fillRect/>
          </a:stretch>
        </p:blipFill>
        <p:spPr>
          <a:xfrm>
            <a:off x="904832" y="1820507"/>
            <a:ext cx="397022" cy="4600282"/>
          </a:xfrm>
          <a:prstGeom prst="rect">
            <a:avLst/>
          </a:prstGeom>
        </p:spPr>
      </p:pic>
      <p:sp>
        <p:nvSpPr>
          <p:cNvPr id="13" name="文本框 12">
            <a:extLst>
              <a:ext uri="{FF2B5EF4-FFF2-40B4-BE49-F238E27FC236}">
                <a16:creationId xmlns:a16="http://schemas.microsoft.com/office/drawing/2014/main" id="{D6B994E0-20A2-430C-B3A1-E4E553CB3036}"/>
              </a:ext>
            </a:extLst>
          </p:cNvPr>
          <p:cNvSpPr txBox="1"/>
          <p:nvPr>
            <p:custDataLst>
              <p:tags r:id="rId15"/>
            </p:custDataLst>
          </p:nvPr>
        </p:nvSpPr>
        <p:spPr>
          <a:xfrm>
            <a:off x="3204722" y="921432"/>
            <a:ext cx="6094428" cy="369332"/>
          </a:xfrm>
          <a:prstGeom prst="rect">
            <a:avLst/>
          </a:prstGeom>
          <a:noFill/>
        </p:spPr>
        <p:txBody>
          <a:bodyPr wrap="square">
            <a:spAutoFit/>
          </a:bodyPr>
          <a:lstStyle/>
          <a:p>
            <a:r>
              <a:rPr lang="zh-CN" altLang="en-US"/>
              <a:t>判断形成的两条途径</a:t>
            </a:r>
          </a:p>
        </p:txBody>
      </p:sp>
      <p:sp>
        <p:nvSpPr>
          <p:cNvPr id="14" name="文本框 13">
            <a:extLst>
              <a:ext uri="{FF2B5EF4-FFF2-40B4-BE49-F238E27FC236}">
                <a16:creationId xmlns:a16="http://schemas.microsoft.com/office/drawing/2014/main" id="{FF6FEB9C-A983-401A-B681-771EE7D40FD1}"/>
              </a:ext>
            </a:extLst>
          </p:cNvPr>
          <p:cNvSpPr txBox="1"/>
          <p:nvPr>
            <p:custDataLst>
              <p:tags r:id="rId16"/>
            </p:custDataLst>
          </p:nvPr>
        </p:nvSpPr>
        <p:spPr>
          <a:xfrm>
            <a:off x="3126727" y="1309025"/>
            <a:ext cx="6094428" cy="369332"/>
          </a:xfrm>
          <a:prstGeom prst="rect">
            <a:avLst/>
          </a:prstGeom>
          <a:noFill/>
        </p:spPr>
        <p:txBody>
          <a:bodyPr wrap="square">
            <a:spAutoFit/>
          </a:bodyPr>
          <a:lstStyle/>
          <a:p>
            <a:r>
              <a:rPr lang="en-US" altLang="zh-CN" sz="1800" b="1" err="1">
                <a:effectLst/>
                <a:latin typeface="微软雅黑" panose="020b0503020204020204" pitchFamily="34" charset="-122"/>
                <a:ea typeface="微软雅黑" panose="020b0503020204020204" pitchFamily="34" charset="-122"/>
                <a:cs typeface="微软雅黑" panose="020b0503020204020204" pitchFamily="34" charset="-122"/>
                <a:sym typeface="+mn-ea"/>
              </a:rPr>
              <a:t>推理的含义</a:t>
            </a:r>
            <a:r>
              <a:rPr lang="zh-CN" altLang="en-US" sz="1800" b="1">
                <a:effectLst/>
                <a:latin typeface="微软雅黑" panose="020b0503020204020204" pitchFamily="34" charset="-122"/>
                <a:ea typeface="微软雅黑" panose="020b0503020204020204" pitchFamily="34" charset="-122"/>
                <a:cs typeface="微软雅黑" panose="020b0503020204020204" pitchFamily="34" charset="-122"/>
                <a:sym typeface="+mn-ea"/>
              </a:rPr>
              <a:t>与</a:t>
            </a:r>
            <a:r>
              <a:rPr lang="en-US" altLang="zh-CN" sz="1800" b="1" err="1">
                <a:effectLst/>
                <a:latin typeface="微软雅黑" panose="020b0503020204020204" pitchFamily="34" charset="-122"/>
                <a:ea typeface="微软雅黑" panose="020b0503020204020204" pitchFamily="34" charset="-122"/>
                <a:cs typeface="微软雅黑" panose="020b0503020204020204" pitchFamily="34" charset="-122"/>
                <a:sym typeface="+mn-ea"/>
              </a:rPr>
              <a:t>结构</a:t>
            </a:r>
            <a:endParaRPr lang="zh-CN" altLang="en-US"/>
          </a:p>
        </p:txBody>
      </p:sp>
      <p:sp>
        <p:nvSpPr>
          <p:cNvPr id="15" name="文本框 14">
            <a:extLst>
              <a:ext uri="{FF2B5EF4-FFF2-40B4-BE49-F238E27FC236}">
                <a16:creationId xmlns:a16="http://schemas.microsoft.com/office/drawing/2014/main" id="{44334206-4BE4-4C02-9C39-DD08B3E51880}"/>
              </a:ext>
            </a:extLst>
          </p:cNvPr>
          <p:cNvSpPr txBox="1"/>
          <p:nvPr>
            <p:custDataLst>
              <p:tags r:id="rId17"/>
            </p:custDataLst>
          </p:nvPr>
        </p:nvSpPr>
        <p:spPr>
          <a:xfrm>
            <a:off x="3204722" y="1627641"/>
            <a:ext cx="2078386" cy="369332"/>
          </a:xfrm>
          <a:prstGeom prst="rect">
            <a:avLst/>
          </a:prstGeom>
          <a:noFill/>
        </p:spPr>
        <p:txBody>
          <a:bodyPr wrap="square">
            <a:spAutoFit/>
          </a:bodyPr>
          <a:lstStyle/>
          <a:p>
            <a:pPr algn="l"/>
            <a:r>
              <a:rPr lang="en-US" altLang="zh-CN" sz="1800" b="1" err="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推理的种类</a:t>
            </a:r>
            <a:endParaRPr lang="en-US" altLang="zh-CN"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7" name="文本框 16">
            <a:extLst>
              <a:ext uri="{FF2B5EF4-FFF2-40B4-BE49-F238E27FC236}">
                <a16:creationId xmlns:a16="http://schemas.microsoft.com/office/drawing/2014/main" id="{4B2A0C3A-88DD-469C-B7BA-6F807E283965}"/>
              </a:ext>
            </a:extLst>
          </p:cNvPr>
          <p:cNvSpPr txBox="1"/>
          <p:nvPr>
            <p:custDataLst>
              <p:tags r:id="rId18"/>
            </p:custDataLst>
          </p:nvPr>
        </p:nvSpPr>
        <p:spPr>
          <a:xfrm>
            <a:off x="3048786" y="1981740"/>
            <a:ext cx="6094428" cy="369332"/>
          </a:xfrm>
          <a:prstGeom prst="rect">
            <a:avLst/>
          </a:prstGeom>
          <a:noFill/>
        </p:spPr>
        <p:txBody>
          <a:bodyPr wrap="square">
            <a:spAutoFit/>
          </a:bodyPr>
          <a:lstStyle/>
          <a:p>
            <a:r>
              <a:rPr lang="zh-CN" altLang="en-US"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正确进行演绎推理必备的条件</a:t>
            </a:r>
            <a:endParaRPr lang="zh-CN" altLang="en-US"/>
          </a:p>
        </p:txBody>
      </p:sp>
      <p:sp>
        <p:nvSpPr>
          <p:cNvPr id="19" name="文本框 18">
            <a:extLst>
              <a:ext uri="{FF2B5EF4-FFF2-40B4-BE49-F238E27FC236}">
                <a16:creationId xmlns:a16="http://schemas.microsoft.com/office/drawing/2014/main" id="{88710102-ECA4-4F41-885F-8111BC1FD96C}"/>
              </a:ext>
            </a:extLst>
          </p:cNvPr>
          <p:cNvSpPr txBox="1"/>
          <p:nvPr>
            <p:custDataLst>
              <p:tags r:id="rId19"/>
            </p:custDataLst>
          </p:nvPr>
        </p:nvSpPr>
        <p:spPr>
          <a:xfrm>
            <a:off x="3126727" y="2390778"/>
            <a:ext cx="6117996" cy="369332"/>
          </a:xfrm>
          <a:prstGeom prst="rect">
            <a:avLst/>
          </a:prstGeom>
          <a:noFill/>
        </p:spPr>
        <p:txBody>
          <a:bodyPr wrap="square">
            <a:spAutoFit/>
          </a:bodyPr>
          <a:lstStyle/>
          <a:p>
            <a:r>
              <a:rPr lang="zh-CN" altLang="en-US"/>
              <a:t>掌握演绎推理方法的作用</a:t>
            </a:r>
          </a:p>
        </p:txBody>
      </p:sp>
      <p:sp>
        <p:nvSpPr>
          <p:cNvPr id="20" name="文本框 19">
            <a:extLst>
              <a:ext uri="{FF2B5EF4-FFF2-40B4-BE49-F238E27FC236}">
                <a16:creationId xmlns:a16="http://schemas.microsoft.com/office/drawing/2014/main" id="{4909E660-50EC-4284-9C6D-7E0D57611120}"/>
              </a:ext>
            </a:extLst>
          </p:cNvPr>
          <p:cNvSpPr txBox="1"/>
          <p:nvPr>
            <p:custDataLst>
              <p:tags r:id="rId20"/>
            </p:custDataLst>
          </p:nvPr>
        </p:nvSpPr>
        <p:spPr>
          <a:xfrm>
            <a:off x="3107867" y="2974982"/>
            <a:ext cx="749431" cy="646331"/>
          </a:xfrm>
          <a:prstGeom prst="rect">
            <a:avLst/>
          </a:prstGeom>
          <a:noFill/>
        </p:spPr>
        <p:txBody>
          <a:bodyPr wrap="square">
            <a:spAutoFit/>
          </a:bodyPr>
          <a:lstStyle/>
          <a:p>
            <a:r>
              <a:rPr lang="zh-CN" altLang="en-US" b="1"/>
              <a:t>换质推理</a:t>
            </a:r>
          </a:p>
        </p:txBody>
      </p:sp>
      <p:sp>
        <p:nvSpPr>
          <p:cNvPr id="21" name="文本框 20">
            <a:extLst>
              <a:ext uri="{FF2B5EF4-FFF2-40B4-BE49-F238E27FC236}">
                <a16:creationId xmlns:a16="http://schemas.microsoft.com/office/drawing/2014/main" id="{2FC34955-B1D5-418F-A953-E5CCF999205F}"/>
              </a:ext>
            </a:extLst>
          </p:cNvPr>
          <p:cNvSpPr txBox="1"/>
          <p:nvPr>
            <p:custDataLst>
              <p:tags r:id="rId21"/>
            </p:custDataLst>
          </p:nvPr>
        </p:nvSpPr>
        <p:spPr>
          <a:xfrm>
            <a:off x="3857298" y="2676234"/>
            <a:ext cx="6117996" cy="369332"/>
          </a:xfrm>
          <a:prstGeom prst="rect">
            <a:avLst/>
          </a:prstGeom>
          <a:noFill/>
        </p:spPr>
        <p:txBody>
          <a:bodyPr wrap="square">
            <a:spAutoFit/>
          </a:bodyPr>
          <a:lstStyle/>
          <a:p>
            <a:r>
              <a:rPr lang="zh-CN" altLang="en-US"/>
              <a:t>含义</a:t>
            </a:r>
          </a:p>
        </p:txBody>
      </p:sp>
      <p:sp>
        <p:nvSpPr>
          <p:cNvPr id="22" name="文本框 21">
            <a:extLst>
              <a:ext uri="{FF2B5EF4-FFF2-40B4-BE49-F238E27FC236}">
                <a16:creationId xmlns:a16="http://schemas.microsoft.com/office/drawing/2014/main" id="{DE274395-DA62-410A-9EC2-0D2FEC74018C}"/>
              </a:ext>
            </a:extLst>
          </p:cNvPr>
          <p:cNvSpPr txBox="1"/>
          <p:nvPr>
            <p:custDataLst>
              <p:tags r:id="rId22"/>
            </p:custDataLst>
          </p:nvPr>
        </p:nvSpPr>
        <p:spPr>
          <a:xfrm>
            <a:off x="3826306" y="2977854"/>
            <a:ext cx="1515135" cy="369332"/>
          </a:xfrm>
          <a:prstGeom prst="rect">
            <a:avLst/>
          </a:prstGeom>
          <a:noFill/>
        </p:spPr>
        <p:txBody>
          <a:bodyPr wrap="square">
            <a:spAutoFit/>
          </a:bodyPr>
          <a:lstStyle/>
          <a:p>
            <a:r>
              <a:rPr lang="zh-CN" altLang="en-US">
                <a:solidFill>
                  <a:srgbClr val="FF0000"/>
                </a:solidFill>
              </a:rPr>
              <a:t>推理方法</a:t>
            </a:r>
          </a:p>
        </p:txBody>
      </p:sp>
      <p:sp>
        <p:nvSpPr>
          <p:cNvPr id="24" name="文本框 23">
            <a:extLst>
              <a:ext uri="{FF2B5EF4-FFF2-40B4-BE49-F238E27FC236}">
                <a16:creationId xmlns:a16="http://schemas.microsoft.com/office/drawing/2014/main" id="{079627A3-31B3-4B7D-829B-7130401CA1FA}"/>
              </a:ext>
            </a:extLst>
          </p:cNvPr>
          <p:cNvSpPr txBox="1"/>
          <p:nvPr>
            <p:custDataLst>
              <p:tags r:id="rId23"/>
            </p:custDataLst>
          </p:nvPr>
        </p:nvSpPr>
        <p:spPr>
          <a:xfrm>
            <a:off x="3776492" y="3314628"/>
            <a:ext cx="2215935" cy="369332"/>
          </a:xfrm>
          <a:prstGeom prst="rect">
            <a:avLst/>
          </a:prstGeom>
          <a:noFill/>
        </p:spPr>
        <p:txBody>
          <a:bodyPr wrap="square">
            <a:spAutoFit/>
          </a:bodyPr>
          <a:lstStyle/>
          <a:p>
            <a:r>
              <a:rPr lang="en-US" altLang="zh-CN" sz="1800" b="1"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必须遵循的规则</a:t>
            </a:r>
            <a:endParaRPr lang="zh-CN" altLang="en-US"/>
          </a:p>
        </p:txBody>
      </p:sp>
      <p:sp>
        <p:nvSpPr>
          <p:cNvPr id="26" name="文本框 25">
            <a:extLst>
              <a:ext uri="{FF2B5EF4-FFF2-40B4-BE49-F238E27FC236}">
                <a16:creationId xmlns:a16="http://schemas.microsoft.com/office/drawing/2014/main" id="{763E76A3-58D3-449E-A369-A7C4ADC258F0}"/>
              </a:ext>
            </a:extLst>
          </p:cNvPr>
          <p:cNvSpPr txBox="1"/>
          <p:nvPr>
            <p:custDataLst>
              <p:tags r:id="rId24"/>
            </p:custDataLst>
          </p:nvPr>
        </p:nvSpPr>
        <p:spPr>
          <a:xfrm>
            <a:off x="3127229" y="3731534"/>
            <a:ext cx="749431" cy="646331"/>
          </a:xfrm>
          <a:prstGeom prst="rect">
            <a:avLst/>
          </a:prstGeom>
          <a:noFill/>
        </p:spPr>
        <p:txBody>
          <a:bodyPr wrap="square">
            <a:spAutoFit/>
          </a:bodyPr>
          <a:lstStyle/>
          <a:p>
            <a:r>
              <a:rPr lang="zh-CN" altLang="en-US" b="1"/>
              <a:t>换位推理</a:t>
            </a:r>
          </a:p>
        </p:txBody>
      </p:sp>
      <p:sp>
        <p:nvSpPr>
          <p:cNvPr id="27" name="文本框 26">
            <a:extLst>
              <a:ext uri="{FF2B5EF4-FFF2-40B4-BE49-F238E27FC236}">
                <a16:creationId xmlns:a16="http://schemas.microsoft.com/office/drawing/2014/main" id="{45AE0696-376C-4A69-828B-061475379C93}"/>
              </a:ext>
            </a:extLst>
          </p:cNvPr>
          <p:cNvSpPr txBox="1"/>
          <p:nvPr>
            <p:custDataLst>
              <p:tags r:id="rId25"/>
            </p:custDataLst>
          </p:nvPr>
        </p:nvSpPr>
        <p:spPr>
          <a:xfrm>
            <a:off x="3876660" y="3641877"/>
            <a:ext cx="1328955" cy="369332"/>
          </a:xfrm>
          <a:prstGeom prst="rect">
            <a:avLst/>
          </a:prstGeom>
          <a:noFill/>
        </p:spPr>
        <p:txBody>
          <a:bodyPr wrap="square">
            <a:spAutoFit/>
          </a:bodyPr>
          <a:lstStyle/>
          <a:p>
            <a:r>
              <a:rPr lang="zh-CN" altLang="en-US"/>
              <a:t>含义</a:t>
            </a:r>
          </a:p>
        </p:txBody>
      </p:sp>
      <p:sp>
        <p:nvSpPr>
          <p:cNvPr id="28" name="文本框 27">
            <a:extLst>
              <a:ext uri="{FF2B5EF4-FFF2-40B4-BE49-F238E27FC236}">
                <a16:creationId xmlns:a16="http://schemas.microsoft.com/office/drawing/2014/main" id="{256A5712-3807-4C09-B7FD-F4CFEE353C21}"/>
              </a:ext>
            </a:extLst>
          </p:cNvPr>
          <p:cNvSpPr txBox="1"/>
          <p:nvPr>
            <p:custDataLst>
              <p:tags r:id="rId26"/>
            </p:custDataLst>
          </p:nvPr>
        </p:nvSpPr>
        <p:spPr>
          <a:xfrm>
            <a:off x="3855434" y="3959461"/>
            <a:ext cx="1515135" cy="369332"/>
          </a:xfrm>
          <a:prstGeom prst="rect">
            <a:avLst/>
          </a:prstGeom>
          <a:noFill/>
        </p:spPr>
        <p:txBody>
          <a:bodyPr wrap="square">
            <a:spAutoFit/>
          </a:bodyPr>
          <a:lstStyle/>
          <a:p>
            <a:r>
              <a:rPr lang="zh-CN" altLang="en-US">
                <a:solidFill>
                  <a:srgbClr val="FF0000"/>
                </a:solidFill>
              </a:rPr>
              <a:t>推理方法</a:t>
            </a:r>
          </a:p>
        </p:txBody>
      </p:sp>
      <p:sp>
        <p:nvSpPr>
          <p:cNvPr id="29" name="文本框 28">
            <a:extLst>
              <a:ext uri="{FF2B5EF4-FFF2-40B4-BE49-F238E27FC236}">
                <a16:creationId xmlns:a16="http://schemas.microsoft.com/office/drawing/2014/main" id="{ED893862-52E7-459D-A0AB-D166FAC019E4}"/>
              </a:ext>
            </a:extLst>
          </p:cNvPr>
          <p:cNvSpPr txBox="1"/>
          <p:nvPr>
            <p:custDataLst>
              <p:tags r:id="rId27"/>
            </p:custDataLst>
          </p:nvPr>
        </p:nvSpPr>
        <p:spPr>
          <a:xfrm>
            <a:off x="3733796" y="4613820"/>
            <a:ext cx="2650833" cy="369332"/>
          </a:xfrm>
          <a:prstGeom prst="rect">
            <a:avLst/>
          </a:prstGeom>
          <a:noFill/>
        </p:spPr>
        <p:txBody>
          <a:bodyPr wrap="square">
            <a:spAutoFit/>
          </a:bodyPr>
          <a:lstStyle/>
          <a:p>
            <a:r>
              <a:rPr lang="en-US" altLang="zh-CN" sz="1800" b="1"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必须遵循的规则</a:t>
            </a:r>
            <a:endParaRPr lang="zh-CN" altLang="en-US"/>
          </a:p>
        </p:txBody>
      </p:sp>
      <p:sp>
        <p:nvSpPr>
          <p:cNvPr id="30" name="文本框 29">
            <a:extLst>
              <a:ext uri="{FF2B5EF4-FFF2-40B4-BE49-F238E27FC236}">
                <a16:creationId xmlns:a16="http://schemas.microsoft.com/office/drawing/2014/main" id="{7A515E37-5276-4A41-B821-9CF6C369A9B5}"/>
              </a:ext>
            </a:extLst>
          </p:cNvPr>
          <p:cNvSpPr txBox="1"/>
          <p:nvPr>
            <p:custDataLst>
              <p:tags r:id="rId28"/>
            </p:custDataLst>
          </p:nvPr>
        </p:nvSpPr>
        <p:spPr>
          <a:xfrm>
            <a:off x="3761815" y="4305900"/>
            <a:ext cx="6094428" cy="369332"/>
          </a:xfrm>
          <a:prstGeom prst="rect">
            <a:avLst/>
          </a:prstGeom>
          <a:noFill/>
        </p:spPr>
        <p:txBody>
          <a:bodyPr wrap="square">
            <a:spAutoFit/>
          </a:bodyPr>
          <a:lstStyle/>
          <a:p>
            <a:r>
              <a:rPr lang="zh-CN" altLang="en-US"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性质判断主、谓项的周延性</a:t>
            </a:r>
            <a:endParaRPr lang="zh-CN" altLang="en-US"/>
          </a:p>
        </p:txBody>
      </p:sp>
      <p:sp>
        <p:nvSpPr>
          <p:cNvPr id="33" name="文本框 32">
            <a:extLst>
              <a:ext uri="{FF2B5EF4-FFF2-40B4-BE49-F238E27FC236}">
                <a16:creationId xmlns:a16="http://schemas.microsoft.com/office/drawing/2014/main" id="{72288900-3F65-4DFB-B179-D427E7B84186}"/>
              </a:ext>
            </a:extLst>
          </p:cNvPr>
          <p:cNvSpPr txBox="1"/>
          <p:nvPr>
            <p:custDataLst>
              <p:tags r:id="rId29"/>
            </p:custDataLst>
          </p:nvPr>
        </p:nvSpPr>
        <p:spPr>
          <a:xfrm>
            <a:off x="7571242" y="2490928"/>
            <a:ext cx="580500" cy="3416320"/>
          </a:xfrm>
          <a:prstGeom prst="rect">
            <a:avLst/>
          </a:prstGeom>
          <a:noFill/>
        </p:spPr>
        <p:txBody>
          <a:bodyPr wrap="square">
            <a:spAutoFit/>
          </a:bodyPr>
          <a:lstStyle/>
          <a:p>
            <a:r>
              <a:rPr lang="zh-CN" altLang="en-US"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换质、换位推理的使用与作用</a:t>
            </a:r>
            <a:endParaRPr lang="zh-CN" altLang="en-US"/>
          </a:p>
        </p:txBody>
      </p:sp>
      <p:sp>
        <p:nvSpPr>
          <p:cNvPr id="34" name="文本框 33">
            <a:extLst>
              <a:ext uri="{FF2B5EF4-FFF2-40B4-BE49-F238E27FC236}">
                <a16:creationId xmlns:a16="http://schemas.microsoft.com/office/drawing/2014/main" id="{67AB19E4-9078-4E92-B047-B02ED85F07CE}"/>
              </a:ext>
            </a:extLst>
          </p:cNvPr>
          <p:cNvSpPr txBox="1"/>
          <p:nvPr>
            <p:custDataLst>
              <p:tags r:id="rId30"/>
            </p:custDataLst>
          </p:nvPr>
        </p:nvSpPr>
        <p:spPr>
          <a:xfrm>
            <a:off x="3247080" y="5696754"/>
            <a:ext cx="930896" cy="646331"/>
          </a:xfrm>
          <a:prstGeom prst="rect">
            <a:avLst/>
          </a:prstGeom>
          <a:noFill/>
        </p:spPr>
        <p:txBody>
          <a:bodyPr wrap="square">
            <a:spAutoFit/>
          </a:bodyPr>
          <a:lstStyle/>
          <a:p>
            <a:r>
              <a:rPr lang="zh-CN" altLang="en-US" b="1"/>
              <a:t>三段论推理</a:t>
            </a:r>
          </a:p>
        </p:txBody>
      </p:sp>
      <p:sp>
        <p:nvSpPr>
          <p:cNvPr id="35" name="文本框 34">
            <a:extLst>
              <a:ext uri="{FF2B5EF4-FFF2-40B4-BE49-F238E27FC236}">
                <a16:creationId xmlns:a16="http://schemas.microsoft.com/office/drawing/2014/main" id="{CD26A208-AD67-41B1-A370-1D767AC37387}"/>
              </a:ext>
            </a:extLst>
          </p:cNvPr>
          <p:cNvSpPr txBox="1"/>
          <p:nvPr>
            <p:custDataLst>
              <p:tags r:id="rId31"/>
            </p:custDataLst>
          </p:nvPr>
        </p:nvSpPr>
        <p:spPr>
          <a:xfrm>
            <a:off x="4226868" y="5128793"/>
            <a:ext cx="1597025" cy="368300"/>
          </a:xfrm>
          <a:prstGeom prst="rect">
            <a:avLst/>
          </a:prstGeom>
          <a:noFill/>
        </p:spPr>
        <p:txBody>
          <a:bodyPr wrap="square">
            <a:spAutoFit/>
          </a:bodyPr>
          <a:lstStyle/>
          <a:p>
            <a:r>
              <a:rPr lang="zh-CN" altLang="en-US"/>
              <a:t>含义：</a:t>
            </a:r>
          </a:p>
        </p:txBody>
      </p:sp>
      <p:sp>
        <p:nvSpPr>
          <p:cNvPr id="36" name="文本框 35">
            <a:extLst>
              <a:ext uri="{FF2B5EF4-FFF2-40B4-BE49-F238E27FC236}">
                <a16:creationId xmlns:a16="http://schemas.microsoft.com/office/drawing/2014/main" id="{F13F2841-78CF-4FF4-B319-FEF11CDD26C3}"/>
              </a:ext>
            </a:extLst>
          </p:cNvPr>
          <p:cNvSpPr txBox="1"/>
          <p:nvPr>
            <p:custDataLst>
              <p:tags r:id="rId32"/>
            </p:custDataLst>
          </p:nvPr>
        </p:nvSpPr>
        <p:spPr>
          <a:xfrm>
            <a:off x="4130704" y="5464506"/>
            <a:ext cx="1685041" cy="369332"/>
          </a:xfrm>
          <a:prstGeom prst="rect">
            <a:avLst/>
          </a:prstGeom>
          <a:noFill/>
        </p:spPr>
        <p:txBody>
          <a:bodyPr wrap="square">
            <a:spAutoFit/>
          </a:bodyPr>
          <a:lstStyle/>
          <a:p>
            <a:r>
              <a:rPr lang="zh-CN" altLang="en-US"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构成要件</a:t>
            </a:r>
            <a:endParaRPr lang="zh-CN" altLang="en-US"/>
          </a:p>
        </p:txBody>
      </p:sp>
      <p:sp>
        <p:nvSpPr>
          <p:cNvPr id="37" name="文本框 36">
            <a:extLst>
              <a:ext uri="{FF2B5EF4-FFF2-40B4-BE49-F238E27FC236}">
                <a16:creationId xmlns:a16="http://schemas.microsoft.com/office/drawing/2014/main" id="{F8A4DC6A-27F2-4378-ACE0-27B1A50FE9C8}"/>
              </a:ext>
            </a:extLst>
          </p:cNvPr>
          <p:cNvSpPr txBox="1"/>
          <p:nvPr>
            <p:custDataLst>
              <p:tags r:id="rId33"/>
            </p:custDataLst>
          </p:nvPr>
        </p:nvSpPr>
        <p:spPr>
          <a:xfrm>
            <a:off x="4177976" y="6008732"/>
            <a:ext cx="1068052" cy="369332"/>
          </a:xfrm>
          <a:prstGeom prst="rect">
            <a:avLst/>
          </a:prstGeom>
          <a:noFill/>
        </p:spPr>
        <p:txBody>
          <a:bodyPr wrap="square">
            <a:spAutoFit/>
          </a:bodyPr>
          <a:lstStyle/>
          <a:p>
            <a:r>
              <a:rPr lang="en-US" altLang="zh-CN" sz="1800" b="1" err="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规则</a:t>
            </a:r>
            <a:endParaRPr lang="en-US" altLang="zh-CN"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extLst>
      <p:ext uri="{BB962C8B-B14F-4D97-AF65-F5344CB8AC3E}">
        <p14:creationId xmlns:p14="http://schemas.microsoft.com/office/powerpoint/2010/main" val="299604921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二、知识整合 网络构建</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31" name="图片 30">
            <a:extLst>
              <a:ext uri="{FF2B5EF4-FFF2-40B4-BE49-F238E27FC236}">
                <a16:creationId xmlns:a16="http://schemas.microsoft.com/office/drawing/2014/main" id="{5489F889-7B34-44BA-82AC-6D16EDBD29EE}"/>
              </a:ext>
            </a:extLst>
          </p:cNvPr>
          <p:cNvPicPr>
            <a:picLocks noChangeAspect="1"/>
          </p:cNvPicPr>
          <p:nvPr>
            <p:custDataLst>
              <p:tags r:id="rId9"/>
            </p:custDataLst>
          </p:nvPr>
        </p:nvPicPr>
        <p:blipFill>
          <a:blip r:embed="rId8"/>
          <a:stretch>
            <a:fillRect/>
          </a:stretch>
        </p:blipFill>
        <p:spPr>
          <a:xfrm>
            <a:off x="2345378" y="1489771"/>
            <a:ext cx="525881" cy="4357827"/>
          </a:xfrm>
          <a:prstGeom prst="rect">
            <a:avLst/>
          </a:prstGeom>
        </p:spPr>
      </p:pic>
      <p:sp>
        <p:nvSpPr>
          <p:cNvPr id="32" name="文本框 31">
            <a:extLst>
              <a:ext uri="{FF2B5EF4-FFF2-40B4-BE49-F238E27FC236}">
                <a16:creationId xmlns:a16="http://schemas.microsoft.com/office/drawing/2014/main" id="{F2B1F79E-6795-49EE-8FD8-9C57DD990AEF}"/>
              </a:ext>
            </a:extLst>
          </p:cNvPr>
          <p:cNvSpPr txBox="1"/>
          <p:nvPr>
            <p:custDataLst>
              <p:tags r:id="rId10"/>
            </p:custDataLst>
          </p:nvPr>
        </p:nvSpPr>
        <p:spPr>
          <a:xfrm>
            <a:off x="3947172" y="1680809"/>
            <a:ext cx="1300461" cy="369332"/>
          </a:xfrm>
          <a:prstGeom prst="rect">
            <a:avLst/>
          </a:prstGeom>
          <a:noFill/>
        </p:spPr>
        <p:txBody>
          <a:bodyPr wrap="square">
            <a:spAutoFit/>
          </a:bodyPr>
          <a:lstStyle/>
          <a:p>
            <a:r>
              <a:rPr lang="zh-CN" altLang="en-US"/>
              <a:t>意义</a:t>
            </a:r>
          </a:p>
        </p:txBody>
      </p:sp>
      <p:sp>
        <p:nvSpPr>
          <p:cNvPr id="38" name="文本框 37">
            <a:extLst>
              <a:ext uri="{FF2B5EF4-FFF2-40B4-BE49-F238E27FC236}">
                <a16:creationId xmlns:a16="http://schemas.microsoft.com/office/drawing/2014/main" id="{8E69B697-D0A2-49F4-A8EB-934D3F6904DC}"/>
              </a:ext>
            </a:extLst>
          </p:cNvPr>
          <p:cNvSpPr txBox="1"/>
          <p:nvPr>
            <p:custDataLst>
              <p:tags r:id="rId11"/>
            </p:custDataLst>
          </p:nvPr>
        </p:nvSpPr>
        <p:spPr>
          <a:xfrm>
            <a:off x="2796672" y="2179203"/>
            <a:ext cx="1150500" cy="369332"/>
          </a:xfrm>
          <a:prstGeom prst="rect">
            <a:avLst/>
          </a:prstGeom>
          <a:noFill/>
        </p:spPr>
        <p:txBody>
          <a:bodyPr wrap="square">
            <a:spAutoFit/>
          </a:bodyPr>
          <a:lstStyle/>
          <a:p>
            <a:r>
              <a:rPr lang="zh-CN" altLang="en-US"/>
              <a:t>联言推理</a:t>
            </a:r>
          </a:p>
        </p:txBody>
      </p:sp>
      <p:sp>
        <p:nvSpPr>
          <p:cNvPr id="39" name="文本框 38">
            <a:extLst>
              <a:ext uri="{FF2B5EF4-FFF2-40B4-BE49-F238E27FC236}">
                <a16:creationId xmlns:a16="http://schemas.microsoft.com/office/drawing/2014/main" id="{42067358-B9CD-4599-BCF6-2447C45017E9}"/>
              </a:ext>
            </a:extLst>
          </p:cNvPr>
          <p:cNvSpPr txBox="1"/>
          <p:nvPr>
            <p:custDataLst>
              <p:tags r:id="rId12"/>
            </p:custDataLst>
          </p:nvPr>
        </p:nvSpPr>
        <p:spPr>
          <a:xfrm>
            <a:off x="3947172" y="2048904"/>
            <a:ext cx="1300461" cy="369332"/>
          </a:xfrm>
          <a:prstGeom prst="rect">
            <a:avLst/>
          </a:prstGeom>
          <a:noFill/>
        </p:spPr>
        <p:txBody>
          <a:bodyPr wrap="square">
            <a:spAutoFit/>
          </a:bodyPr>
          <a:lstStyle/>
          <a:p>
            <a:r>
              <a:rPr lang="zh-CN" altLang="en-US"/>
              <a:t>含义</a:t>
            </a:r>
          </a:p>
        </p:txBody>
      </p:sp>
      <p:sp>
        <p:nvSpPr>
          <p:cNvPr id="40" name="文本框 39">
            <a:extLst>
              <a:ext uri="{FF2B5EF4-FFF2-40B4-BE49-F238E27FC236}">
                <a16:creationId xmlns:a16="http://schemas.microsoft.com/office/drawing/2014/main" id="{01D8C020-316D-4890-A15C-DB571F9CCDA0}"/>
              </a:ext>
            </a:extLst>
          </p:cNvPr>
          <p:cNvSpPr txBox="1"/>
          <p:nvPr>
            <p:custDataLst>
              <p:tags r:id="rId13"/>
            </p:custDataLst>
          </p:nvPr>
        </p:nvSpPr>
        <p:spPr>
          <a:xfrm>
            <a:off x="4050437" y="2389759"/>
            <a:ext cx="1150500" cy="369332"/>
          </a:xfrm>
          <a:prstGeom prst="rect">
            <a:avLst/>
          </a:prstGeom>
          <a:noFill/>
        </p:spPr>
        <p:txBody>
          <a:bodyPr wrap="square">
            <a:spAutoFit/>
          </a:bodyPr>
          <a:lstStyle/>
          <a:p>
            <a:r>
              <a:rPr lang="en-US" altLang="zh-CN" sz="1800" b="1" err="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方法</a:t>
            </a:r>
            <a:endParaRPr lang="zh-CN" altLang="en-US"/>
          </a:p>
        </p:txBody>
      </p:sp>
      <p:sp>
        <p:nvSpPr>
          <p:cNvPr id="41" name="文本框 40">
            <a:extLst>
              <a:ext uri="{FF2B5EF4-FFF2-40B4-BE49-F238E27FC236}">
                <a16:creationId xmlns:a16="http://schemas.microsoft.com/office/drawing/2014/main" id="{1B2BB04B-1C62-4997-ACAC-1752124925C3}"/>
              </a:ext>
            </a:extLst>
          </p:cNvPr>
          <p:cNvSpPr txBox="1"/>
          <p:nvPr>
            <p:custDataLst>
              <p:tags r:id="rId14"/>
            </p:custDataLst>
          </p:nvPr>
        </p:nvSpPr>
        <p:spPr>
          <a:xfrm>
            <a:off x="2834685" y="3424282"/>
            <a:ext cx="1150500" cy="369332"/>
          </a:xfrm>
          <a:prstGeom prst="rect">
            <a:avLst/>
          </a:prstGeom>
          <a:noFill/>
        </p:spPr>
        <p:txBody>
          <a:bodyPr wrap="square">
            <a:spAutoFit/>
          </a:bodyPr>
          <a:lstStyle/>
          <a:p>
            <a:r>
              <a:rPr lang="zh-CN" altLang="en-US"/>
              <a:t>选言推理</a:t>
            </a:r>
          </a:p>
        </p:txBody>
      </p:sp>
      <p:sp>
        <p:nvSpPr>
          <p:cNvPr id="42" name="文本框 41">
            <a:extLst>
              <a:ext uri="{FF2B5EF4-FFF2-40B4-BE49-F238E27FC236}">
                <a16:creationId xmlns:a16="http://schemas.microsoft.com/office/drawing/2014/main" id="{91EE0B0B-A6E1-47B5-ADD1-BDA51D2462D5}"/>
              </a:ext>
            </a:extLst>
          </p:cNvPr>
          <p:cNvSpPr txBox="1"/>
          <p:nvPr>
            <p:custDataLst>
              <p:tags r:id="rId15"/>
            </p:custDataLst>
          </p:nvPr>
        </p:nvSpPr>
        <p:spPr>
          <a:xfrm>
            <a:off x="4068136" y="3273901"/>
            <a:ext cx="6179270" cy="369332"/>
          </a:xfrm>
          <a:prstGeom prst="rect">
            <a:avLst/>
          </a:prstGeom>
          <a:noFill/>
        </p:spPr>
        <p:txBody>
          <a:bodyPr wrap="square">
            <a:spAutoFit/>
          </a:bodyPr>
          <a:lstStyle/>
          <a:p>
            <a:r>
              <a:rPr lang="zh-CN" altLang="en-US"/>
              <a:t>含义及类型</a:t>
            </a:r>
          </a:p>
        </p:txBody>
      </p:sp>
      <p:sp>
        <p:nvSpPr>
          <p:cNvPr id="43" name="文本框 42">
            <a:extLst>
              <a:ext uri="{FF2B5EF4-FFF2-40B4-BE49-F238E27FC236}">
                <a16:creationId xmlns:a16="http://schemas.microsoft.com/office/drawing/2014/main" id="{1073D469-ABFC-4187-AC13-5A89F1F35646}"/>
              </a:ext>
            </a:extLst>
          </p:cNvPr>
          <p:cNvSpPr txBox="1"/>
          <p:nvPr>
            <p:custDataLst>
              <p:tags r:id="rId16"/>
            </p:custDataLst>
          </p:nvPr>
        </p:nvSpPr>
        <p:spPr>
          <a:xfrm>
            <a:off x="4054322" y="3743795"/>
            <a:ext cx="1601028" cy="369332"/>
          </a:xfrm>
          <a:prstGeom prst="rect">
            <a:avLst/>
          </a:prstGeom>
          <a:noFill/>
        </p:spPr>
        <p:txBody>
          <a:bodyPr wrap="square">
            <a:spAutoFit/>
          </a:bodyPr>
          <a:lstStyle/>
          <a:p>
            <a:r>
              <a:rPr lang="zh-CN" altLang="en-US"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方法</a:t>
            </a:r>
            <a:endParaRPr lang="zh-CN" altLang="en-US"/>
          </a:p>
        </p:txBody>
      </p:sp>
      <p:sp>
        <p:nvSpPr>
          <p:cNvPr id="44" name="文本框 43">
            <a:extLst>
              <a:ext uri="{FF2B5EF4-FFF2-40B4-BE49-F238E27FC236}">
                <a16:creationId xmlns:a16="http://schemas.microsoft.com/office/drawing/2014/main" id="{70AFA545-C2E4-45E6-8B05-28F7C8780B68}"/>
              </a:ext>
            </a:extLst>
          </p:cNvPr>
          <p:cNvSpPr txBox="1"/>
          <p:nvPr>
            <p:custDataLst>
              <p:tags r:id="rId17"/>
            </p:custDataLst>
          </p:nvPr>
        </p:nvSpPr>
        <p:spPr>
          <a:xfrm>
            <a:off x="2976540" y="4229054"/>
            <a:ext cx="720334" cy="646331"/>
          </a:xfrm>
          <a:prstGeom prst="rect">
            <a:avLst/>
          </a:prstGeom>
          <a:noFill/>
        </p:spPr>
        <p:txBody>
          <a:bodyPr wrap="square">
            <a:spAutoFit/>
          </a:bodyPr>
          <a:lstStyle/>
          <a:p>
            <a:r>
              <a:rPr lang="zh-CN" altLang="en-US"/>
              <a:t>假言推理</a:t>
            </a:r>
          </a:p>
        </p:txBody>
      </p:sp>
      <p:sp>
        <p:nvSpPr>
          <p:cNvPr id="45" name="文本框 44">
            <a:extLst>
              <a:ext uri="{FF2B5EF4-FFF2-40B4-BE49-F238E27FC236}">
                <a16:creationId xmlns:a16="http://schemas.microsoft.com/office/drawing/2014/main" id="{FA0F24C2-3050-4A16-85D6-D1A2B658128F}"/>
              </a:ext>
            </a:extLst>
          </p:cNvPr>
          <p:cNvSpPr txBox="1"/>
          <p:nvPr>
            <p:custDataLst>
              <p:tags r:id="rId18"/>
            </p:custDataLst>
          </p:nvPr>
        </p:nvSpPr>
        <p:spPr>
          <a:xfrm>
            <a:off x="4068136" y="4127427"/>
            <a:ext cx="1859303" cy="369332"/>
          </a:xfrm>
          <a:prstGeom prst="rect">
            <a:avLst/>
          </a:prstGeom>
          <a:noFill/>
        </p:spPr>
        <p:txBody>
          <a:bodyPr wrap="square">
            <a:spAutoFit/>
          </a:bodyPr>
          <a:lstStyle/>
          <a:p>
            <a:r>
              <a:rPr lang="zh-CN" altLang="en-US"/>
              <a:t>含义及类型</a:t>
            </a:r>
          </a:p>
        </p:txBody>
      </p:sp>
      <p:sp>
        <p:nvSpPr>
          <p:cNvPr id="46" name="文本框 45">
            <a:extLst>
              <a:ext uri="{FF2B5EF4-FFF2-40B4-BE49-F238E27FC236}">
                <a16:creationId xmlns:a16="http://schemas.microsoft.com/office/drawing/2014/main" id="{9BF56543-EA6B-4AF2-A92E-492990506AA1}"/>
              </a:ext>
            </a:extLst>
          </p:cNvPr>
          <p:cNvSpPr txBox="1"/>
          <p:nvPr>
            <p:custDataLst>
              <p:tags r:id="rId19"/>
            </p:custDataLst>
          </p:nvPr>
        </p:nvSpPr>
        <p:spPr>
          <a:xfrm>
            <a:off x="4202285" y="4496759"/>
            <a:ext cx="7175135" cy="369332"/>
          </a:xfrm>
          <a:prstGeom prst="rect">
            <a:avLst/>
          </a:prstGeom>
          <a:noFill/>
        </p:spPr>
        <p:txBody>
          <a:bodyPr wrap="square">
            <a:spAutoFit/>
          </a:bodyPr>
          <a:lstStyle/>
          <a:p>
            <a:r>
              <a:rPr lang="zh-CN" altLang="en-US"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充分条件假言推理的方法</a:t>
            </a:r>
            <a:endParaRPr lang="zh-CN" altLang="en-US" sz="18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7" name="文本框 46">
            <a:extLst>
              <a:ext uri="{FF2B5EF4-FFF2-40B4-BE49-F238E27FC236}">
                <a16:creationId xmlns:a16="http://schemas.microsoft.com/office/drawing/2014/main" id="{952D2395-2C4C-4308-BA74-7CBCF5F7DFF0}"/>
              </a:ext>
            </a:extLst>
          </p:cNvPr>
          <p:cNvSpPr txBox="1"/>
          <p:nvPr>
            <p:custDataLst>
              <p:tags r:id="rId20"/>
            </p:custDataLst>
          </p:nvPr>
        </p:nvSpPr>
        <p:spPr>
          <a:xfrm>
            <a:off x="4176317" y="4820853"/>
            <a:ext cx="6179270" cy="369332"/>
          </a:xfrm>
          <a:prstGeom prst="rect">
            <a:avLst/>
          </a:prstGeom>
          <a:noFill/>
        </p:spPr>
        <p:txBody>
          <a:bodyPr wrap="square">
            <a:spAutoFit/>
          </a:bodyPr>
          <a:lstStyle/>
          <a:p>
            <a:r>
              <a:rPr lang="zh-CN" altLang="en-US"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必要条件假言推理的方法</a:t>
            </a:r>
            <a:endParaRPr lang="zh-CN" altLang="en-US"/>
          </a:p>
        </p:txBody>
      </p:sp>
      <p:sp>
        <p:nvSpPr>
          <p:cNvPr id="48" name="文本框 47">
            <a:extLst>
              <a:ext uri="{FF2B5EF4-FFF2-40B4-BE49-F238E27FC236}">
                <a16:creationId xmlns:a16="http://schemas.microsoft.com/office/drawing/2014/main" id="{64194E99-4FDC-4003-AB96-D5E8BA42BB51}"/>
              </a:ext>
            </a:extLst>
          </p:cNvPr>
          <p:cNvSpPr txBox="1"/>
          <p:nvPr>
            <p:custDataLst>
              <p:tags r:id="rId21"/>
            </p:custDataLst>
          </p:nvPr>
        </p:nvSpPr>
        <p:spPr>
          <a:xfrm>
            <a:off x="4202285" y="5114622"/>
            <a:ext cx="7767103" cy="369332"/>
          </a:xfrm>
          <a:prstGeom prst="rect">
            <a:avLst/>
          </a:prstGeom>
          <a:noFill/>
        </p:spPr>
        <p:txBody>
          <a:bodyPr wrap="square">
            <a:spAutoFit/>
          </a:bodyPr>
          <a:lstStyle/>
          <a:p>
            <a:r>
              <a:rPr lang="zh-CN" altLang="en-US"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充分必要条件假言推理</a:t>
            </a:r>
            <a:endParaRPr lang="zh-CN" altLang="en-US"/>
          </a:p>
        </p:txBody>
      </p:sp>
      <p:sp>
        <p:nvSpPr>
          <p:cNvPr id="49" name="文本框 48">
            <a:extLst>
              <a:ext uri="{FF2B5EF4-FFF2-40B4-BE49-F238E27FC236}">
                <a16:creationId xmlns:a16="http://schemas.microsoft.com/office/drawing/2014/main" id="{83CA2A8C-7647-4FF3-BB17-A3C4A638635E}"/>
              </a:ext>
            </a:extLst>
          </p:cNvPr>
          <p:cNvSpPr txBox="1"/>
          <p:nvPr>
            <p:custDataLst>
              <p:tags r:id="rId22"/>
            </p:custDataLst>
          </p:nvPr>
        </p:nvSpPr>
        <p:spPr>
          <a:xfrm>
            <a:off x="4336181" y="5463290"/>
            <a:ext cx="1875351" cy="369332"/>
          </a:xfrm>
          <a:prstGeom prst="rect">
            <a:avLst/>
          </a:prstGeom>
          <a:noFill/>
        </p:spPr>
        <p:txBody>
          <a:bodyPr wrap="square">
            <a:spAutoFit/>
          </a:bodyPr>
          <a:lstStyle/>
          <a:p>
            <a:r>
              <a:rPr lang="zh-CN" altLang="en-US"/>
              <a:t>意义</a:t>
            </a:r>
          </a:p>
        </p:txBody>
      </p:sp>
      <p:sp>
        <p:nvSpPr>
          <p:cNvPr id="50" name="文本框 49">
            <a:extLst>
              <a:ext uri="{FF2B5EF4-FFF2-40B4-BE49-F238E27FC236}">
                <a16:creationId xmlns:a16="http://schemas.microsoft.com/office/drawing/2014/main" id="{54461FCA-AA61-4EC9-88AB-D76316903D35}"/>
              </a:ext>
            </a:extLst>
          </p:cNvPr>
          <p:cNvSpPr txBox="1"/>
          <p:nvPr>
            <p:custDataLst>
              <p:tags r:id="rId23"/>
            </p:custDataLst>
          </p:nvPr>
        </p:nvSpPr>
        <p:spPr>
          <a:xfrm>
            <a:off x="2871842" y="5760642"/>
            <a:ext cx="6179270" cy="369332"/>
          </a:xfrm>
          <a:prstGeom prst="rect">
            <a:avLst/>
          </a:prstGeom>
          <a:noFill/>
        </p:spPr>
        <p:txBody>
          <a:bodyPr wrap="square">
            <a:spAutoFit/>
          </a:bodyPr>
          <a:lstStyle/>
          <a:p>
            <a:r>
              <a:rPr lang="zh-CN" altLang="en-US"/>
              <a:t>演绎推理的要求</a:t>
            </a:r>
          </a:p>
        </p:txBody>
      </p:sp>
      <p:sp>
        <p:nvSpPr>
          <p:cNvPr id="51" name="文本框 50">
            <a:extLst>
              <a:ext uri="{FF2B5EF4-FFF2-40B4-BE49-F238E27FC236}">
                <a16:creationId xmlns:a16="http://schemas.microsoft.com/office/drawing/2014/main" id="{6C4EFF0F-9CA3-4BA5-BED3-082F7513EFD8}"/>
              </a:ext>
            </a:extLst>
          </p:cNvPr>
          <p:cNvSpPr txBox="1"/>
          <p:nvPr>
            <p:custDataLst>
              <p:tags r:id="rId24"/>
            </p:custDataLst>
          </p:nvPr>
        </p:nvSpPr>
        <p:spPr>
          <a:xfrm>
            <a:off x="926154" y="3193449"/>
            <a:ext cx="1450935" cy="1200329"/>
          </a:xfrm>
          <a:prstGeom prst="rect">
            <a:avLst/>
          </a:prstGeom>
          <a:noFill/>
          <a:ln w="9525">
            <a:noFill/>
          </a:ln>
        </p:spPr>
        <p:txBody>
          <a:bodyPr wrap="square">
            <a:spAutoFit/>
          </a:bodyPr>
          <a:lstStyle/>
          <a:p>
            <a:pPr algn="ctr"/>
            <a:r>
              <a:rPr lang="zh-CN" altLang="en-US" sz="2400">
                <a:latin typeface="黑体" panose="02010609060101010101" charset="-122"/>
                <a:ea typeface="黑体" panose="02010609060101010101" charset="-122"/>
              </a:rPr>
              <a:t>复合判断的演绎推理方法</a:t>
            </a:r>
          </a:p>
        </p:txBody>
      </p:sp>
    </p:spTree>
    <p:extLst>
      <p:ext uri="{BB962C8B-B14F-4D97-AF65-F5344CB8AC3E}">
        <p14:creationId xmlns:p14="http://schemas.microsoft.com/office/powerpoint/2010/main" val="342730776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3194340" y="5201716"/>
            <a:ext cx="10067778" cy="1656284"/>
          </a:xfrm>
          <a:prstGeom prst="rect">
            <a:avLst/>
          </a:prstGeom>
        </p:spPr>
      </p:pic>
      <p:sp>
        <p:nvSpPr>
          <p:cNvPr id="2" name="矩形 1"/>
          <p:cNvSpPr/>
          <p:nvPr>
            <p:custDataLst>
              <p:tags r:id="rId5"/>
            </p:custDataLst>
          </p:nvPr>
        </p:nvSpPr>
        <p:spPr>
          <a:xfrm>
            <a:off x="1" y="0"/>
            <a:ext cx="4175022" cy="6858000"/>
          </a:xfrm>
          <a:prstGeom prst="rect">
            <a:avLst/>
          </a:prstGeom>
          <a:ln>
            <a:noFill/>
          </a:ln>
          <a:effectLst>
            <a:outerShdw blurRad="127000" dist="508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custDataLst>
              <p:tags r:id="rId6"/>
            </p:custDataLst>
          </p:nvPr>
        </p:nvSpPr>
        <p:spPr>
          <a:xfrm>
            <a:off x="456296" y="3605475"/>
            <a:ext cx="3262432" cy="1015663"/>
          </a:xfrm>
          <a:prstGeom prst="rect">
            <a:avLst/>
          </a:prstGeom>
          <a:noFill/>
        </p:spPr>
        <p:txBody>
          <a:bodyPr wrap="none" rtlCol="0">
            <a:spAutoFit/>
          </a:bodyPr>
          <a:lstStyle/>
          <a:p>
            <a:r>
              <a:rPr lang="zh-CN" altLang="en-US" sz="6000" b="1">
                <a:solidFill>
                  <a:srgbClr val="FFF9EF"/>
                </a:solidFill>
                <a:latin typeface="微软雅黑" panose="020b0503020204020204" pitchFamily="34" charset="-122"/>
                <a:ea typeface="微软雅黑" panose="020b0503020204020204" pitchFamily="34" charset="-122"/>
              </a:rPr>
              <a:t>第三部分</a:t>
            </a:r>
          </a:p>
        </p:txBody>
      </p:sp>
      <p:sp>
        <p:nvSpPr>
          <p:cNvPr id="4" name="矩形 3"/>
          <p:cNvSpPr/>
          <p:nvPr>
            <p:custDataLst>
              <p:tags r:id="rId7"/>
            </p:custDataLst>
          </p:nvPr>
        </p:nvSpPr>
        <p:spPr>
          <a:xfrm>
            <a:off x="6187087" y="2216138"/>
            <a:ext cx="5062967" cy="769441"/>
          </a:xfrm>
          <a:prstGeom prst="rect">
            <a:avLst/>
          </a:prstGeom>
        </p:spPr>
        <p:txBody>
          <a:bodyPr wrap="square">
            <a:spAutoFit/>
          </a:bodyPr>
          <a:lstStyle/>
          <a:p>
            <a:r>
              <a:rPr lang="zh-CN" altLang="en-US" sz="4400" b="1">
                <a:solidFill>
                  <a:srgbClr val="C00000"/>
                </a:solidFill>
                <a:latin typeface="微软雅黑" panose="020b0503020204020204" pitchFamily="34" charset="-122"/>
                <a:ea typeface="微软雅黑" panose="020b0503020204020204" pitchFamily="34" charset="-122"/>
              </a:rPr>
              <a:t>考点精析 讲练结合</a:t>
            </a:r>
          </a:p>
        </p:txBody>
      </p:sp>
      <p:sp>
        <p:nvSpPr>
          <p:cNvPr id="8" name="Freeform 29"/>
          <p:cNvSpPr/>
          <p:nvPr>
            <p:custDataLst>
              <p:tags r:id="rId8"/>
            </p:custDataLst>
          </p:nvPr>
        </p:nvSpPr>
        <p:spPr bwMode="auto">
          <a:xfrm>
            <a:off x="1041593" y="1382463"/>
            <a:ext cx="2091839" cy="1926869"/>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p:spPr>
        <p:txBody>
          <a:bodyPr vert="horz" wrap="square" lIns="91440" tIns="45720" rIns="91440" bIns="45720" numCol="1" anchor="t" anchorCtr="0" compatLnSpc="1">
            <a:prstTxWarp prst="textNoShape">
              <a:avLst/>
            </a:prstTxWarp>
          </a:bodyPr>
          <a:lstStyle/>
          <a:p>
            <a:endParaRPr lang="zh-CN" altLang="en-US">
              <a:noFill/>
            </a:endParaRPr>
          </a:p>
        </p:txBody>
      </p:sp>
    </p:spTree>
    <p:extLst>
      <p:ext uri="{BB962C8B-B14F-4D97-AF65-F5344CB8AC3E}">
        <p14:creationId xmlns:p14="http://schemas.microsoft.com/office/powerpoint/2010/main" val="2123025316"/>
      </p:ext>
    </p:extLst>
  </p:cSld>
  <p:clrMapOvr>
    <a:masterClrMapping/>
  </p:clrMapOvr>
  <mc:AlternateContent>
    <mc:Choice xmlns:p14="http://schemas.microsoft.com/office/powerpoint/2010/main" Requires="p14">
      <p:transition spd="slow" p14:dur="20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grpId="1" nodeType="withEffect">
                                  <p:stCondLst>
                                    <p:cond delay="0"/>
                                  </p:stCondLst>
                                  <p:childTnLst>
                                    <p:animMotion origin="layout" path="M -3.95833E-06 0 L -0.00026 -0.63333" pathEditMode="relative" rAng="0" ptsTypes="AA">
                                      <p:cBhvr>
                                        <p:cTn id="11" dur="1000" spd="-100000" fill="hold"/>
                                        <p:tgtEl>
                                          <p:spTgt spid="2"/>
                                        </p:tgtEl>
                                        <p:attrNameLst>
                                          <p:attrName>ppt_x</p:attrName>
                                          <p:attrName>ppt_y</p:attrName>
                                        </p:attrNameLst>
                                      </p:cBhvr>
                                      <p:rCtr x="-13" y="-31667"/>
                                    </p:animMotion>
                                  </p:childTnLst>
                                </p:cTn>
                              </p:par>
                            </p:childTnLst>
                          </p:cTn>
                        </p:par>
                        <p:par>
                          <p:cTn id="12" fill="hold" nodeType="afterGroup">
                            <p:stCondLst>
                              <p:cond delay="1000"/>
                            </p:stCondLst>
                            <p:childTnLst>
                              <p:par>
                                <p:cTn id="13" presetID="53"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250" fill="hold"/>
                                        <p:tgtEl>
                                          <p:spTgt spid="8"/>
                                        </p:tgtEl>
                                        <p:attrNameLst>
                                          <p:attrName>ppt_w</p:attrName>
                                        </p:attrNameLst>
                                      </p:cBhvr>
                                      <p:tavLst>
                                        <p:tav tm="0">
                                          <p:val>
                                            <p:fltVal val="0"/>
                                          </p:val>
                                        </p:tav>
                                        <p:tav tm="100000">
                                          <p:val>
                                            <p:strVal val="#ppt_w"/>
                                          </p:val>
                                        </p:tav>
                                      </p:tavLst>
                                    </p:anim>
                                    <p:anim calcmode="lin" valueType="num">
                                      <p:cBhvr>
                                        <p:cTn id="16" dur="250" fill="hold"/>
                                        <p:tgtEl>
                                          <p:spTgt spid="8"/>
                                        </p:tgtEl>
                                        <p:attrNameLst>
                                          <p:attrName>ppt_h</p:attrName>
                                        </p:attrNameLst>
                                      </p:cBhvr>
                                      <p:tavLst>
                                        <p:tav tm="0">
                                          <p:val>
                                            <p:fltVal val="0"/>
                                          </p:val>
                                        </p:tav>
                                        <p:tav tm="100000">
                                          <p:val>
                                            <p:strVal val="#ppt_h"/>
                                          </p:val>
                                        </p:tav>
                                      </p:tavLst>
                                    </p:anim>
                                    <p:animEffect transition="in" filter="fade">
                                      <p:cBhvr>
                                        <p:cTn id="17" dur="250"/>
                                        <p:tgtEl>
                                          <p:spTgt spid="8"/>
                                        </p:tgtEl>
                                      </p:cBhvr>
                                    </p:animEffect>
                                  </p:childTnLst>
                                </p:cTn>
                              </p:par>
                              <p:par>
                                <p:cTn id="18" presetID="6" presetClass="emph" presetSubtype="0" decel="100000" fill="hold" grpId="1" nodeType="withEffect">
                                  <p:stCondLst>
                                    <p:cond delay="200"/>
                                  </p:stCondLst>
                                  <p:childTnLst>
                                    <p:animScale>
                                      <p:cBhvr>
                                        <p:cTn id="19" dur="250" fill="hold"/>
                                        <p:tgtEl>
                                          <p:spTgt spid="8"/>
                                        </p:tgtEl>
                                      </p:cBhvr>
                                      <p:by x="120000" y="120000"/>
                                    </p:animScale>
                                  </p:childTnLst>
                                </p:cTn>
                              </p:par>
                              <p:par>
                                <p:cTn id="20" presetID="6" presetClass="emph" presetSubtype="0" decel="100000" fill="hold" grpId="2" nodeType="withEffect">
                                  <p:stCondLst>
                                    <p:cond delay="400"/>
                                  </p:stCondLst>
                                  <p:childTnLst>
                                    <p:animScale>
                                      <p:cBhvr>
                                        <p:cTn id="21" dur="250" fill="hold"/>
                                        <p:tgtEl>
                                          <p:spTgt spid="8"/>
                                        </p:tgtEl>
                                      </p:cBhvr>
                                      <p:by x="83000" y="83000"/>
                                    </p:animScale>
                                  </p:childTnLst>
                                </p:cTn>
                              </p:par>
                              <p:par>
                                <p:cTn id="22" presetID="53" presetClass="entr" presetSubtype="0" fill="hold" grpId="0" nodeType="withEffect">
                                  <p:stCondLst>
                                    <p:cond delay="400"/>
                                  </p:stCondLst>
                                  <p:childTnLst>
                                    <p:set>
                                      <p:cBhvr>
                                        <p:cTn id="23" dur="1" fill="hold">
                                          <p:stCondLst>
                                            <p:cond delay="0"/>
                                          </p:stCondLst>
                                        </p:cTn>
                                        <p:tgtEl>
                                          <p:spTgt spid="3"/>
                                        </p:tgtEl>
                                        <p:attrNameLst>
                                          <p:attrName>style.visibility</p:attrName>
                                        </p:attrNameLst>
                                      </p:cBhvr>
                                      <p:to>
                                        <p:strVal val="visible"/>
                                      </p:to>
                                    </p:set>
                                    <p:anim calcmode="lin" valueType="num">
                                      <p:cBhvr>
                                        <p:cTn id="24" dur="250" fill="hold"/>
                                        <p:tgtEl>
                                          <p:spTgt spid="3"/>
                                        </p:tgtEl>
                                        <p:attrNameLst>
                                          <p:attrName>ppt_w</p:attrName>
                                        </p:attrNameLst>
                                      </p:cBhvr>
                                      <p:tavLst>
                                        <p:tav tm="0">
                                          <p:val>
                                            <p:fltVal val="0"/>
                                          </p:val>
                                        </p:tav>
                                        <p:tav tm="100000">
                                          <p:val>
                                            <p:strVal val="#ppt_w"/>
                                          </p:val>
                                        </p:tav>
                                      </p:tavLst>
                                    </p:anim>
                                    <p:anim calcmode="lin" valueType="num">
                                      <p:cBhvr>
                                        <p:cTn id="25" dur="250" fill="hold"/>
                                        <p:tgtEl>
                                          <p:spTgt spid="3"/>
                                        </p:tgtEl>
                                        <p:attrNameLst>
                                          <p:attrName>ppt_h</p:attrName>
                                        </p:attrNameLst>
                                      </p:cBhvr>
                                      <p:tavLst>
                                        <p:tav tm="0">
                                          <p:val>
                                            <p:fltVal val="0"/>
                                          </p:val>
                                        </p:tav>
                                        <p:tav tm="100000">
                                          <p:val>
                                            <p:strVal val="#ppt_h"/>
                                          </p:val>
                                        </p:tav>
                                      </p:tavLst>
                                    </p:anim>
                                    <p:animEffect transition="in" filter="fade">
                                      <p:cBhvr>
                                        <p:cTn id="26" dur="250"/>
                                        <p:tgtEl>
                                          <p:spTgt spid="3"/>
                                        </p:tgtEl>
                                      </p:cBhvr>
                                    </p:animEffect>
                                  </p:childTnLst>
                                </p:cTn>
                              </p:par>
                              <p:par>
                                <p:cTn id="27" presetID="6" presetClass="emph" presetSubtype="0" decel="100000" fill="hold" grpId="1" nodeType="withEffect">
                                  <p:stCondLst>
                                    <p:cond delay="600"/>
                                  </p:stCondLst>
                                  <p:childTnLst>
                                    <p:animScale>
                                      <p:cBhvr>
                                        <p:cTn id="28" dur="250" fill="hold"/>
                                        <p:tgtEl>
                                          <p:spTgt spid="3"/>
                                        </p:tgtEl>
                                      </p:cBhvr>
                                      <p:by x="120000" y="120000"/>
                                    </p:animScale>
                                  </p:childTnLst>
                                </p:cTn>
                              </p:par>
                              <p:par>
                                <p:cTn id="29" presetID="6" presetClass="emph" presetSubtype="0" decel="100000" fill="hold" grpId="2" nodeType="withEffect">
                                  <p:stCondLst>
                                    <p:cond delay="800"/>
                                  </p:stCondLst>
                                  <p:childTnLst>
                                    <p:animScale>
                                      <p:cBhvr>
                                        <p:cTn id="30" dur="250" fill="hold"/>
                                        <p:tgtEl>
                                          <p:spTgt spid="3"/>
                                        </p:tgtEl>
                                      </p:cBhvr>
                                      <p:by x="83000" y="83000"/>
                                    </p:animScale>
                                  </p:childTnLst>
                                </p:cTn>
                              </p:par>
                            </p:childTnLst>
                          </p:cTn>
                        </p:par>
                        <p:par>
                          <p:cTn id="31" fill="hold" nodeType="afterGroup">
                            <p:stCondLst>
                              <p:cond delay="2050"/>
                            </p:stCondLst>
                            <p:childTnLst>
                              <p:par>
                                <p:cTn id="32" presetID="22" presetClass="entr" presetSubtype="8"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1000"/>
                                        <p:tgtEl>
                                          <p:spTgt spid="9"/>
                                        </p:tgtEl>
                                      </p:cBhvr>
                                    </p:animEffect>
                                  </p:childTnLst>
                                </p:cTn>
                              </p:par>
                              <p:par>
                                <p:cTn id="35" presetID="53" presetClass="entr" presetSubtype="0" fill="hold" grpId="0" nodeType="withEffect">
                                  <p:stCondLst>
                                    <p:cond delay="60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par>
                                <p:cTn id="40" presetID="35" presetClass="path" presetSubtype="0" accel="50000" decel="50000" fill="hold" grpId="1" nodeType="withEffect">
                                  <p:stCondLst>
                                    <p:cond delay="600"/>
                                  </p:stCondLst>
                                  <p:childTnLst>
                                    <p:animMotion origin="layout" path="M 2.08333E-07 4.07407E-06 L 0.31576 4.07407E-06" pathEditMode="relative" rAng="0" ptsTypes="AA">
                                      <p:cBhvr>
                                        <p:cTn id="41" dur="1000" spd="-100000" fill="hold"/>
                                        <p:tgtEl>
                                          <p:spTgt spid="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3" grpId="2"/>
      <p:bldP spid="4" grpId="0"/>
      <p:bldP spid="4" grpId="1"/>
      <p:bldP spid="8" grpId="0"/>
      <p:bldP spid="8" grpId="1"/>
      <p:bldP spid="8" grpId="2"/>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1200329"/>
          </a:xfrm>
          <a:prstGeom prst="rect">
            <a:avLst/>
          </a:prstGeom>
          <a:noFill/>
        </p:spPr>
        <p:txBody>
          <a:bodyPr wrap="square">
            <a:spAutoFit/>
          </a:bodyPr>
          <a:lstStyle/>
          <a:p>
            <a:pPr algn="ctr">
              <a:tabLst>
                <a:tab pos="2743200"/>
              </a:tabLst>
            </a:pPr>
            <a:r>
              <a:rPr lang="en-US" altLang="zh-CN" sz="3600" b="1" kern="100">
                <a:solidFill>
                  <a:srgbClr val="323232"/>
                </a:solidFill>
                <a:latin typeface="宋体" panose="02010600030101010101" pitchFamily="2" charset="-122"/>
                <a:cs typeface="hakuyoxingshu7000"/>
              </a:rPr>
              <a:t>6.1 </a:t>
            </a:r>
            <a:r>
              <a:rPr lang="zh-CN" altLang="en-US" sz="3600" b="1" kern="100">
                <a:solidFill>
                  <a:srgbClr val="323232"/>
                </a:solidFill>
                <a:latin typeface="宋体" panose="02010600030101010101" pitchFamily="2" charset="-122"/>
                <a:cs typeface="hakuyoxingshu7000"/>
              </a:rPr>
              <a:t>推理与演绎推理概述</a:t>
            </a:r>
          </a:p>
          <a:p>
            <a:pPr>
              <a:tabLst>
                <a:tab pos="2743200"/>
              </a:tabLst>
            </a:pPr>
            <a:r>
              <a:rPr lang="zh-CN" altLang="en-US" sz="3600" b="1" kern="100">
                <a:solidFill>
                  <a:srgbClr val="323232"/>
                </a:solidFill>
                <a:latin typeface="宋体" panose="02010600030101010101" pitchFamily="2" charset="-122"/>
                <a:cs typeface="hakuyoxingshu7000"/>
              </a:rPr>
              <a:t>一、推理</a:t>
            </a:r>
          </a:p>
        </p:txBody>
      </p:sp>
      <p:sp>
        <p:nvSpPr>
          <p:cNvPr id="9" name="文本框 8">
            <a:extLst>
              <a:ext uri="{FF2B5EF4-FFF2-40B4-BE49-F238E27FC236}">
                <a16:creationId xmlns:a16="http://schemas.microsoft.com/office/drawing/2014/main" id="{EE60D9A5-6F0A-47D6-8E50-4205F3A5DB30}"/>
              </a:ext>
            </a:extLst>
          </p:cNvPr>
          <p:cNvSpPr txBox="1"/>
          <p:nvPr>
            <p:custDataLst>
              <p:tags r:id="rId9"/>
            </p:custDataLst>
          </p:nvPr>
        </p:nvSpPr>
        <p:spPr>
          <a:xfrm>
            <a:off x="1251751" y="2346307"/>
            <a:ext cx="9596762" cy="3323987"/>
          </a:xfrm>
          <a:prstGeom prst="rect">
            <a:avLst/>
          </a:prstGeom>
          <a:noFill/>
        </p:spPr>
        <p:txBody>
          <a:bodyPr wrap="square">
            <a:spAutoFit/>
          </a:bodyPr>
          <a:lstStyle/>
          <a:p>
            <a:pPr algn="l" fontAlgn="ctr">
              <a:lnSpc>
                <a:spcPct val="150000"/>
              </a:lnSpc>
            </a:pP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．推理的含义：从一个或几个已有的判断推出一个</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新判断</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的思维形式叫作推理。推理包括前提和结论。</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 推理结构：推理的结论是由前提推出来的，前提和结论之间就存在着一种</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逻辑联系</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方式，这种逻辑联系方式叫作推理结构。</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522564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tags/tag1.xml><?xml version="1.0" encoding="utf-8"?>
<p:tagLst xmlns:p="http://schemas.openxmlformats.org/presentationml/2006/main">
  <p:tag name="AS_UNIQUEID" val="1139"/>
</p:tagLst>
</file>

<file path=ppt/tags/tag10.xml><?xml version="1.0" encoding="utf-8"?>
<p:tagLst xmlns:p="http://schemas.openxmlformats.org/presentationml/2006/main">
  <p:tag name="AS_UNIQUEID" val="1148"/>
</p:tagLst>
</file>

<file path=ppt/tags/tag100.xml><?xml version="1.0" encoding="utf-8"?>
<p:tagLst xmlns:p="http://schemas.openxmlformats.org/presentationml/2006/main">
  <p:tag name="AS_UNIQUEID" val="1235"/>
</p:tagLst>
</file>

<file path=ppt/tags/tag101.xml><?xml version="1.0" encoding="utf-8"?>
<p:tagLst xmlns:p="http://schemas.openxmlformats.org/presentationml/2006/main">
  <p:tag name="AS_UNIQUEID" val="1236"/>
</p:tagLst>
</file>

<file path=ppt/tags/tag102.xml><?xml version="1.0" encoding="utf-8"?>
<p:tagLst xmlns:p="http://schemas.openxmlformats.org/presentationml/2006/main">
  <p:tag name="AS_UNIQUEID" val="1237"/>
</p:tagLst>
</file>

<file path=ppt/tags/tag103.xml><?xml version="1.0" encoding="utf-8"?>
<p:tagLst xmlns:p="http://schemas.openxmlformats.org/presentationml/2006/main">
  <p:tag name="AS_UNIQUEID" val="1238"/>
</p:tagLst>
</file>

<file path=ppt/tags/tag104.xml><?xml version="1.0" encoding="utf-8"?>
<p:tagLst xmlns:p="http://schemas.openxmlformats.org/presentationml/2006/main">
  <p:tag name="AS_UNIQUEID" val="1239"/>
</p:tagLst>
</file>

<file path=ppt/tags/tag105.xml><?xml version="1.0" encoding="utf-8"?>
<p:tagLst xmlns:p="http://schemas.openxmlformats.org/presentationml/2006/main">
  <p:tag name="AS_UNIQUEID" val="1240"/>
</p:tagLst>
</file>

<file path=ppt/tags/tag106.xml><?xml version="1.0" encoding="utf-8"?>
<p:tagLst xmlns:p="http://schemas.openxmlformats.org/presentationml/2006/main">
  <p:tag name="AS_UNIQUEID" val="1241"/>
</p:tagLst>
</file>

<file path=ppt/tags/tag107.xml><?xml version="1.0" encoding="utf-8"?>
<p:tagLst xmlns:p="http://schemas.openxmlformats.org/presentationml/2006/main">
  <p:tag name="AS_UNIQUEID" val="1242"/>
</p:tagLst>
</file>

<file path=ppt/tags/tag108.xml><?xml version="1.0" encoding="utf-8"?>
<p:tagLst xmlns:p="http://schemas.openxmlformats.org/presentationml/2006/main">
  <p:tag name="AS_UNIQUEID" val="1243"/>
</p:tagLst>
</file>

<file path=ppt/tags/tag109.xml><?xml version="1.0" encoding="utf-8"?>
<p:tagLst xmlns:p="http://schemas.openxmlformats.org/presentationml/2006/main">
  <p:tag name="AS_UNIQUEID" val="1244"/>
</p:tagLst>
</file>

<file path=ppt/tags/tag11.xml><?xml version="1.0" encoding="utf-8"?>
<p:tagLst xmlns:p="http://schemas.openxmlformats.org/presentationml/2006/main">
  <p:tag name="AS_UNIQUEID" val="1149"/>
</p:tagLst>
</file>

<file path=ppt/tags/tag110.xml><?xml version="1.0" encoding="utf-8"?>
<p:tagLst xmlns:p="http://schemas.openxmlformats.org/presentationml/2006/main">
  <p:tag name="AS_UNIQUEID" val="1245"/>
</p:tagLst>
</file>

<file path=ppt/tags/tag111.xml><?xml version="1.0" encoding="utf-8"?>
<p:tagLst xmlns:p="http://schemas.openxmlformats.org/presentationml/2006/main">
  <p:tag name="AS_UNIQUEID" val="1246"/>
</p:tagLst>
</file>

<file path=ppt/tags/tag112.xml><?xml version="1.0" encoding="utf-8"?>
<p:tagLst xmlns:p="http://schemas.openxmlformats.org/presentationml/2006/main">
  <p:tag name="AS_UNIQUEID" val="1247"/>
</p:tagLst>
</file>

<file path=ppt/tags/tag113.xml><?xml version="1.0" encoding="utf-8"?>
<p:tagLst xmlns:p="http://schemas.openxmlformats.org/presentationml/2006/main">
  <p:tag name="AS_UNIQUEID" val="1248"/>
</p:tagLst>
</file>

<file path=ppt/tags/tag114.xml><?xml version="1.0" encoding="utf-8"?>
<p:tagLst xmlns:p="http://schemas.openxmlformats.org/presentationml/2006/main">
  <p:tag name="AS_UNIQUEID" val="1249"/>
</p:tagLst>
</file>

<file path=ppt/tags/tag115.xml><?xml version="1.0" encoding="utf-8"?>
<p:tagLst xmlns:p="http://schemas.openxmlformats.org/presentationml/2006/main">
  <p:tag name="AS_UNIQUEID" val="1250"/>
</p:tagLst>
</file>

<file path=ppt/tags/tag116.xml><?xml version="1.0" encoding="utf-8"?>
<p:tagLst xmlns:p="http://schemas.openxmlformats.org/presentationml/2006/main">
  <p:tag name="AS_UNIQUEID" val="1251"/>
</p:tagLst>
</file>

<file path=ppt/tags/tag117.xml><?xml version="1.0" encoding="utf-8"?>
<p:tagLst xmlns:p="http://schemas.openxmlformats.org/presentationml/2006/main">
  <p:tag name="AS_UNIQUEID" val="1252"/>
</p:tagLst>
</file>

<file path=ppt/tags/tag118.xml><?xml version="1.0" encoding="utf-8"?>
<p:tagLst xmlns:p="http://schemas.openxmlformats.org/presentationml/2006/main">
  <p:tag name="AS_UNIQUEID" val="1253"/>
</p:tagLst>
</file>

<file path=ppt/tags/tag119.xml><?xml version="1.0" encoding="utf-8"?>
<p:tagLst xmlns:p="http://schemas.openxmlformats.org/presentationml/2006/main">
  <p:tag name="AS_UNIQUEID" val="1254"/>
</p:tagLst>
</file>

<file path=ppt/tags/tag12.xml><?xml version="1.0" encoding="utf-8"?>
<p:tagLst xmlns:p="http://schemas.openxmlformats.org/presentationml/2006/main">
  <p:tag name="AS_UNIQUEID" val="1150"/>
</p:tagLst>
</file>

<file path=ppt/tags/tag120.xml><?xml version="1.0" encoding="utf-8"?>
<p:tagLst xmlns:p="http://schemas.openxmlformats.org/presentationml/2006/main">
  <p:tag name="AS_UNIQUEID" val="1255"/>
</p:tagLst>
</file>

<file path=ppt/tags/tag121.xml><?xml version="1.0" encoding="utf-8"?>
<p:tagLst xmlns:p="http://schemas.openxmlformats.org/presentationml/2006/main">
  <p:tag name="AS_UNIQUEID" val="1256"/>
</p:tagLst>
</file>

<file path=ppt/tags/tag122.xml><?xml version="1.0" encoding="utf-8"?>
<p:tagLst xmlns:p="http://schemas.openxmlformats.org/presentationml/2006/main">
  <p:tag name="AS_UNIQUEID" val="1257"/>
</p:tagLst>
</file>

<file path=ppt/tags/tag123.xml><?xml version="1.0" encoding="utf-8"?>
<p:tagLst xmlns:p="http://schemas.openxmlformats.org/presentationml/2006/main">
  <p:tag name="AS_UNIQUEID" val="1258"/>
</p:tagLst>
</file>

<file path=ppt/tags/tag124.xml><?xml version="1.0" encoding="utf-8"?>
<p:tagLst xmlns:p="http://schemas.openxmlformats.org/presentationml/2006/main">
  <p:tag name="AS_UNIQUEID" val="1259"/>
</p:tagLst>
</file>

<file path=ppt/tags/tag125.xml><?xml version="1.0" encoding="utf-8"?>
<p:tagLst xmlns:p="http://schemas.openxmlformats.org/presentationml/2006/main">
  <p:tag name="AS_UNIQUEID" val="1260"/>
</p:tagLst>
</file>

<file path=ppt/tags/tag126.xml><?xml version="1.0" encoding="utf-8"?>
<p:tagLst xmlns:p="http://schemas.openxmlformats.org/presentationml/2006/main">
  <p:tag name="AS_UNIQUEID" val="1261"/>
</p:tagLst>
</file>

<file path=ppt/tags/tag127.xml><?xml version="1.0" encoding="utf-8"?>
<p:tagLst xmlns:p="http://schemas.openxmlformats.org/presentationml/2006/main">
  <p:tag name="AS_UNIQUEID" val="1262"/>
</p:tagLst>
</file>

<file path=ppt/tags/tag128.xml><?xml version="1.0" encoding="utf-8"?>
<p:tagLst xmlns:p="http://schemas.openxmlformats.org/presentationml/2006/main">
  <p:tag name="AS_UNIQUEID" val="1263"/>
</p:tagLst>
</file>

<file path=ppt/tags/tag129.xml><?xml version="1.0" encoding="utf-8"?>
<p:tagLst xmlns:p="http://schemas.openxmlformats.org/presentationml/2006/main">
  <p:tag name="AS_UNIQUEID" val="1264"/>
</p:tagLst>
</file>

<file path=ppt/tags/tag13.xml><?xml version="1.0" encoding="utf-8"?>
<p:tagLst xmlns:p="http://schemas.openxmlformats.org/presentationml/2006/main">
  <p:tag name="AS_UNIQUEID" val="1151"/>
</p:tagLst>
</file>

<file path=ppt/tags/tag130.xml><?xml version="1.0" encoding="utf-8"?>
<p:tagLst xmlns:p="http://schemas.openxmlformats.org/presentationml/2006/main">
  <p:tag name="AS_UNIQUEID" val="1265"/>
</p:tagLst>
</file>

<file path=ppt/tags/tag131.xml><?xml version="1.0" encoding="utf-8"?>
<p:tagLst xmlns:p="http://schemas.openxmlformats.org/presentationml/2006/main">
  <p:tag name="AS_UNIQUEID" val="1266"/>
</p:tagLst>
</file>

<file path=ppt/tags/tag132.xml><?xml version="1.0" encoding="utf-8"?>
<p:tagLst xmlns:p="http://schemas.openxmlformats.org/presentationml/2006/main">
  <p:tag name="AS_UNIQUEID" val="1137"/>
</p:tagLst>
</file>

<file path=ppt/tags/tag133.xml><?xml version="1.0" encoding="utf-8"?>
<p:tagLst xmlns:p="http://schemas.openxmlformats.org/presentationml/2006/main">
  <p:tag name="AS_UNIQUEID" val="1138"/>
</p:tagLst>
</file>

<file path=ppt/tags/tag134.xml><?xml version="1.0" encoding="utf-8"?>
<p:tagLst xmlns:p="http://schemas.openxmlformats.org/presentationml/2006/main">
  <p:tag name="AS_UNIQUEID" val="1137"/>
</p:tagLst>
</file>

<file path=ppt/tags/tag135.xml><?xml version="1.0" encoding="utf-8"?>
<p:tagLst xmlns:p="http://schemas.openxmlformats.org/presentationml/2006/main">
  <p:tag name="AS_UNIQUEID" val="1138"/>
</p:tagLst>
</file>

<file path=ppt/tags/tag136.xml><?xml version="1.0" encoding="utf-8"?>
<p:tagLst xmlns:p="http://schemas.openxmlformats.org/presentationml/2006/main">
  <p:tag name="AS_UNIQUEID" val="1137"/>
</p:tagLst>
</file>

<file path=ppt/tags/tag137.xml><?xml version="1.0" encoding="utf-8"?>
<p:tagLst xmlns:p="http://schemas.openxmlformats.org/presentationml/2006/main">
  <p:tag name="AS_UNIQUEID" val="1138"/>
</p:tagLst>
</file>

<file path=ppt/tags/tag138.xml><?xml version="1.0" encoding="utf-8"?>
<p:tagLst xmlns:p="http://schemas.openxmlformats.org/presentationml/2006/main">
  <p:tag name="AS_UNIQUEID" val="1267"/>
</p:tagLst>
</file>

<file path=ppt/tags/tag139.xml><?xml version="1.0" encoding="utf-8"?>
<p:tagLst xmlns:p="http://schemas.openxmlformats.org/presentationml/2006/main">
  <p:tag name="AS_UNIQUEID" val="1268"/>
</p:tagLst>
</file>

<file path=ppt/tags/tag14.xml><?xml version="1.0" encoding="utf-8"?>
<p:tagLst xmlns:p="http://schemas.openxmlformats.org/presentationml/2006/main">
  <p:tag name="AS_UNIQUEID" val="1152"/>
</p:tagLst>
</file>

<file path=ppt/tags/tag140.xml><?xml version="1.0" encoding="utf-8"?>
<p:tagLst xmlns:p="http://schemas.openxmlformats.org/presentationml/2006/main">
  <p:tag name="AS_UNIQUEID" val="1269"/>
</p:tagLst>
</file>

<file path=ppt/tags/tag141.xml><?xml version="1.0" encoding="utf-8"?>
<p:tagLst xmlns:p="http://schemas.openxmlformats.org/presentationml/2006/main">
  <p:tag name="AS_UNIQUEID" val="1270"/>
</p:tagLst>
</file>

<file path=ppt/tags/tag142.xml><?xml version="1.0" encoding="utf-8"?>
<p:tagLst xmlns:p="http://schemas.openxmlformats.org/presentationml/2006/main">
  <p:tag name="AS_UNIQUEID" val="1271"/>
</p:tagLst>
</file>

<file path=ppt/tags/tag143.xml><?xml version="1.0" encoding="utf-8"?>
<p:tagLst xmlns:p="http://schemas.openxmlformats.org/presentationml/2006/main">
  <p:tag name="AS_UNIQUEID" val="1272"/>
</p:tagLst>
</file>

<file path=ppt/tags/tag144.xml><?xml version="1.0" encoding="utf-8"?>
<p:tagLst xmlns:p="http://schemas.openxmlformats.org/presentationml/2006/main">
  <p:tag name="AS_UNIQUEID" val="1273"/>
</p:tagLst>
</file>

<file path=ppt/tags/tag145.xml><?xml version="1.0" encoding="utf-8"?>
<p:tagLst xmlns:p="http://schemas.openxmlformats.org/presentationml/2006/main">
  <p:tag name="AS_UNIQUEID" val="1274"/>
</p:tagLst>
</file>

<file path=ppt/tags/tag146.xml><?xml version="1.0" encoding="utf-8"?>
<p:tagLst xmlns:p="http://schemas.openxmlformats.org/presentationml/2006/main">
  <p:tag name="AS_UNIQUEID" val="1275"/>
</p:tagLst>
</file>

<file path=ppt/tags/tag147.xml><?xml version="1.0" encoding="utf-8"?>
<p:tagLst xmlns:p="http://schemas.openxmlformats.org/presentationml/2006/main">
  <p:tag name="AS_UNIQUEID" val="1276"/>
</p:tagLst>
</file>

<file path=ppt/tags/tag148.xml><?xml version="1.0" encoding="utf-8"?>
<p:tagLst xmlns:p="http://schemas.openxmlformats.org/presentationml/2006/main">
  <p:tag name="AS_UNIQUEID" val="1277"/>
</p:tagLst>
</file>

<file path=ppt/tags/tag149.xml><?xml version="1.0" encoding="utf-8"?>
<p:tagLst xmlns:p="http://schemas.openxmlformats.org/presentationml/2006/main">
  <p:tag name="AS_UNIQUEID" val="1278"/>
</p:tagLst>
</file>

<file path=ppt/tags/tag15.xml><?xml version="1.0" encoding="utf-8"?>
<p:tagLst xmlns:p="http://schemas.openxmlformats.org/presentationml/2006/main">
  <p:tag name="AS_UNIQUEID" val="1153"/>
</p:tagLst>
</file>

<file path=ppt/tags/tag150.xml><?xml version="1.0" encoding="utf-8"?>
<p:tagLst xmlns:p="http://schemas.openxmlformats.org/presentationml/2006/main">
  <p:tag name="AS_UNIQUEID" val="1279"/>
</p:tagLst>
</file>

<file path=ppt/tags/tag151.xml><?xml version="1.0" encoding="utf-8"?>
<p:tagLst xmlns:p="http://schemas.openxmlformats.org/presentationml/2006/main">
  <p:tag name="AS_UNIQUEID" val="1280"/>
</p:tagLst>
</file>

<file path=ppt/tags/tag152.xml><?xml version="1.0" encoding="utf-8"?>
<p:tagLst xmlns:p="http://schemas.openxmlformats.org/presentationml/2006/main">
  <p:tag name="AS_UNIQUEID" val="1281"/>
</p:tagLst>
</file>

<file path=ppt/tags/tag153.xml><?xml version="1.0" encoding="utf-8"?>
<p:tagLst xmlns:p="http://schemas.openxmlformats.org/presentationml/2006/main">
  <p:tag name="AS_UNIQUEID" val="1282"/>
</p:tagLst>
</file>

<file path=ppt/tags/tag154.xml><?xml version="1.0" encoding="utf-8"?>
<p:tagLst xmlns:p="http://schemas.openxmlformats.org/presentationml/2006/main">
  <p:tag name="AS_UNIQUEID" val="1283"/>
</p:tagLst>
</file>

<file path=ppt/tags/tag155.xml><?xml version="1.0" encoding="utf-8"?>
<p:tagLst xmlns:p="http://schemas.openxmlformats.org/presentationml/2006/main">
  <p:tag name="AS_UNIQUEID" val="1284"/>
</p:tagLst>
</file>

<file path=ppt/tags/tag156.xml><?xml version="1.0" encoding="utf-8"?>
<p:tagLst xmlns:p="http://schemas.openxmlformats.org/presentationml/2006/main">
  <p:tag name="AS_UNIQUEID" val="1285"/>
</p:tagLst>
</file>

<file path=ppt/tags/tag157.xml><?xml version="1.0" encoding="utf-8"?>
<p:tagLst xmlns:p="http://schemas.openxmlformats.org/presentationml/2006/main">
  <p:tag name="AS_UNIQUEID" val="1286"/>
</p:tagLst>
</file>

<file path=ppt/tags/tag158.xml><?xml version="1.0" encoding="utf-8"?>
<p:tagLst xmlns:p="http://schemas.openxmlformats.org/presentationml/2006/main">
  <p:tag name="AS_UNIQUEID" val="1287"/>
</p:tagLst>
</file>

<file path=ppt/tags/tag159.xml><?xml version="1.0" encoding="utf-8"?>
<p:tagLst xmlns:p="http://schemas.openxmlformats.org/presentationml/2006/main">
  <p:tag name="AS_UNIQUEID" val="1288"/>
</p:tagLst>
</file>

<file path=ppt/tags/tag16.xml><?xml version="1.0" encoding="utf-8"?>
<p:tagLst xmlns:p="http://schemas.openxmlformats.org/presentationml/2006/main">
  <p:tag name="AS_UNIQUEID" val="1154"/>
</p:tagLst>
</file>

<file path=ppt/tags/tag160.xml><?xml version="1.0" encoding="utf-8"?>
<p:tagLst xmlns:p="http://schemas.openxmlformats.org/presentationml/2006/main">
  <p:tag name="AS_UNIQUEID" val="1289"/>
</p:tagLst>
</file>

<file path=ppt/tags/tag161.xml><?xml version="1.0" encoding="utf-8"?>
<p:tagLst xmlns:p="http://schemas.openxmlformats.org/presentationml/2006/main">
  <p:tag name="AS_UNIQUEID" val="1290"/>
</p:tagLst>
</file>

<file path=ppt/tags/tag162.xml><?xml version="1.0" encoding="utf-8"?>
<p:tagLst xmlns:p="http://schemas.openxmlformats.org/presentationml/2006/main">
  <p:tag name="AS_UNIQUEID" val="1138"/>
</p:tagLst>
</file>

<file path=ppt/tags/tag163.xml><?xml version="1.0" encoding="utf-8"?>
<p:tagLst xmlns:p="http://schemas.openxmlformats.org/presentationml/2006/main">
  <p:tag name="AS_UNIQUEID" val="1291"/>
</p:tagLst>
</file>

<file path=ppt/tags/tag164.xml><?xml version="1.0" encoding="utf-8"?>
<p:tagLst xmlns:p="http://schemas.openxmlformats.org/presentationml/2006/main">
  <p:tag name="AS_UNIQUEID" val="1292"/>
</p:tagLst>
</file>

<file path=ppt/tags/tag165.xml><?xml version="1.0" encoding="utf-8"?>
<p:tagLst xmlns:p="http://schemas.openxmlformats.org/presentationml/2006/main">
  <p:tag name="AS_UNIQUEID" val="1293"/>
</p:tagLst>
</file>

<file path=ppt/tags/tag166.xml><?xml version="1.0" encoding="utf-8"?>
<p:tagLst xmlns:p="http://schemas.openxmlformats.org/presentationml/2006/main">
  <p:tag name="AS_UNIQUEID" val="1294"/>
</p:tagLst>
</file>

<file path=ppt/tags/tag167.xml><?xml version="1.0" encoding="utf-8"?>
<p:tagLst xmlns:p="http://schemas.openxmlformats.org/presentationml/2006/main">
  <p:tag name="AS_UNIQUEID" val="1295"/>
</p:tagLst>
</file>

<file path=ppt/tags/tag168.xml><?xml version="1.0" encoding="utf-8"?>
<p:tagLst xmlns:p="http://schemas.openxmlformats.org/presentationml/2006/main">
  <p:tag name="AS_UNIQUEID" val="1296"/>
</p:tagLst>
</file>

<file path=ppt/tags/tag169.xml><?xml version="1.0" encoding="utf-8"?>
<p:tagLst xmlns:p="http://schemas.openxmlformats.org/presentationml/2006/main">
  <p:tag name="AS_UNIQUEID" val="1297"/>
</p:tagLst>
</file>

<file path=ppt/tags/tag17.xml><?xml version="1.0" encoding="utf-8"?>
<p:tagLst xmlns:p="http://schemas.openxmlformats.org/presentationml/2006/main">
  <p:tag name="AS_UNIQUEID" val="1155"/>
</p:tagLst>
</file>

<file path=ppt/tags/tag170.xml><?xml version="1.0" encoding="utf-8"?>
<p:tagLst xmlns:p="http://schemas.openxmlformats.org/presentationml/2006/main">
  <p:tag name="AS_UNIQUEID" val="1298"/>
</p:tagLst>
</file>

<file path=ppt/tags/tag171.xml><?xml version="1.0" encoding="utf-8"?>
<p:tagLst xmlns:p="http://schemas.openxmlformats.org/presentationml/2006/main">
  <p:tag name="AS_UNIQUEID" val="1299"/>
</p:tagLst>
</file>

<file path=ppt/tags/tag172.xml><?xml version="1.0" encoding="utf-8"?>
<p:tagLst xmlns:p="http://schemas.openxmlformats.org/presentationml/2006/main">
  <p:tag name="AS_UNIQUEID" val="1300"/>
</p:tagLst>
</file>

<file path=ppt/tags/tag173.xml><?xml version="1.0" encoding="utf-8"?>
<p:tagLst xmlns:p="http://schemas.openxmlformats.org/presentationml/2006/main">
  <p:tag name="AS_UNIQUEID" val="1301"/>
</p:tagLst>
</file>

<file path=ppt/tags/tag174.xml><?xml version="1.0" encoding="utf-8"?>
<p:tagLst xmlns:p="http://schemas.openxmlformats.org/presentationml/2006/main">
  <p:tag name="AS_UNIQUEID" val="1302"/>
</p:tagLst>
</file>

<file path=ppt/tags/tag175.xml><?xml version="1.0" encoding="utf-8"?>
<p:tagLst xmlns:p="http://schemas.openxmlformats.org/presentationml/2006/main">
  <p:tag name="AS_UNIQUEID" val="1303"/>
</p:tagLst>
</file>

<file path=ppt/tags/tag176.xml><?xml version="1.0" encoding="utf-8"?>
<p:tagLst xmlns:p="http://schemas.openxmlformats.org/presentationml/2006/main">
  <p:tag name="AS_UNIQUEID" val="1304"/>
</p:tagLst>
</file>

<file path=ppt/tags/tag177.xml><?xml version="1.0" encoding="utf-8"?>
<p:tagLst xmlns:p="http://schemas.openxmlformats.org/presentationml/2006/main">
  <p:tag name="AS_UNIQUEID" val="1137"/>
</p:tagLst>
</file>

<file path=ppt/tags/tag178.xml><?xml version="1.0" encoding="utf-8"?>
<p:tagLst xmlns:p="http://schemas.openxmlformats.org/presentationml/2006/main">
  <p:tag name="AS_UNIQUEID" val="1305"/>
</p:tagLst>
</file>

<file path=ppt/tags/tag179.xml><?xml version="1.0" encoding="utf-8"?>
<p:tagLst xmlns:p="http://schemas.openxmlformats.org/presentationml/2006/main">
  <p:tag name="AS_UNIQUEID" val="1306"/>
</p:tagLst>
</file>

<file path=ppt/tags/tag18.xml><?xml version="1.0" encoding="utf-8"?>
<p:tagLst xmlns:p="http://schemas.openxmlformats.org/presentationml/2006/main">
  <p:tag name="AS_UNIQUEID" val="1156"/>
</p:tagLst>
</file>

<file path=ppt/tags/tag180.xml><?xml version="1.0" encoding="utf-8"?>
<p:tagLst xmlns:p="http://schemas.openxmlformats.org/presentationml/2006/main">
  <p:tag name="AS_UNIQUEID" val="1307"/>
</p:tagLst>
</file>

<file path=ppt/tags/tag181.xml><?xml version="1.0" encoding="utf-8"?>
<p:tagLst xmlns:p="http://schemas.openxmlformats.org/presentationml/2006/main">
  <p:tag name="AS_UNIQUEID" val="1308"/>
</p:tagLst>
</file>

<file path=ppt/tags/tag182.xml><?xml version="1.0" encoding="utf-8"?>
<p:tagLst xmlns:p="http://schemas.openxmlformats.org/presentationml/2006/main">
  <p:tag name="AS_UNIQUEID" val="1309"/>
</p:tagLst>
</file>

<file path=ppt/tags/tag183.xml><?xml version="1.0" encoding="utf-8"?>
<p:tagLst xmlns:p="http://schemas.openxmlformats.org/presentationml/2006/main">
  <p:tag name="AS_UNIQUEID" val="1310"/>
</p:tagLst>
</file>

<file path=ppt/tags/tag184.xml><?xml version="1.0" encoding="utf-8"?>
<p:tagLst xmlns:p="http://schemas.openxmlformats.org/presentationml/2006/main">
  <p:tag name="AS_UNIQUEID" val="1311"/>
</p:tagLst>
</file>

<file path=ppt/tags/tag185.xml><?xml version="1.0" encoding="utf-8"?>
<p:tagLst xmlns:p="http://schemas.openxmlformats.org/presentationml/2006/main">
  <p:tag name="AS_UNIQUEID" val="1312"/>
</p:tagLst>
</file>

<file path=ppt/tags/tag186.xml><?xml version="1.0" encoding="utf-8"?>
<p:tagLst xmlns:p="http://schemas.openxmlformats.org/presentationml/2006/main">
  <p:tag name="AS_UNIQUEID" val="1313"/>
</p:tagLst>
</file>

<file path=ppt/tags/tag187.xml><?xml version="1.0" encoding="utf-8"?>
<p:tagLst xmlns:p="http://schemas.openxmlformats.org/presentationml/2006/main">
  <p:tag name="AS_UNIQUEID" val="1314"/>
</p:tagLst>
</file>

<file path=ppt/tags/tag188.xml><?xml version="1.0" encoding="utf-8"?>
<p:tagLst xmlns:p="http://schemas.openxmlformats.org/presentationml/2006/main">
  <p:tag name="AS_UNIQUEID" val="1315"/>
</p:tagLst>
</file>

<file path=ppt/tags/tag189.xml><?xml version="1.0" encoding="utf-8"?>
<p:tagLst xmlns:p="http://schemas.openxmlformats.org/presentationml/2006/main">
  <p:tag name="AS_UNIQUEID" val="1316"/>
</p:tagLst>
</file>

<file path=ppt/tags/tag19.xml><?xml version="1.0" encoding="utf-8"?>
<p:tagLst xmlns:p="http://schemas.openxmlformats.org/presentationml/2006/main">
  <p:tag name="AS_UNIQUEID" val="1157"/>
</p:tagLst>
</file>

<file path=ppt/tags/tag190.xml><?xml version="1.0" encoding="utf-8"?>
<p:tagLst xmlns:p="http://schemas.openxmlformats.org/presentationml/2006/main">
  <p:tag name="AS_UNIQUEID" val="1317"/>
</p:tagLst>
</file>

<file path=ppt/tags/tag191.xml><?xml version="1.0" encoding="utf-8"?>
<p:tagLst xmlns:p="http://schemas.openxmlformats.org/presentationml/2006/main">
  <p:tag name="AS_UNIQUEID" val="1318"/>
</p:tagLst>
</file>

<file path=ppt/tags/tag192.xml><?xml version="1.0" encoding="utf-8"?>
<p:tagLst xmlns:p="http://schemas.openxmlformats.org/presentationml/2006/main">
  <p:tag name="AS_UNIQUEID" val="1319"/>
</p:tagLst>
</file>

<file path=ppt/tags/tag193.xml><?xml version="1.0" encoding="utf-8"?>
<p:tagLst xmlns:p="http://schemas.openxmlformats.org/presentationml/2006/main">
  <p:tag name="AS_UNIQUEID" val="1320"/>
</p:tagLst>
</file>

<file path=ppt/tags/tag194.xml><?xml version="1.0" encoding="utf-8"?>
<p:tagLst xmlns:p="http://schemas.openxmlformats.org/presentationml/2006/main">
  <p:tag name="AS_UNIQUEID" val="1321"/>
</p:tagLst>
</file>

<file path=ppt/tags/tag195.xml><?xml version="1.0" encoding="utf-8"?>
<p:tagLst xmlns:p="http://schemas.openxmlformats.org/presentationml/2006/main">
  <p:tag name="AS_UNIQUEID" val="1322"/>
</p:tagLst>
</file>

<file path=ppt/tags/tag196.xml><?xml version="1.0" encoding="utf-8"?>
<p:tagLst xmlns:p="http://schemas.openxmlformats.org/presentationml/2006/main">
  <p:tag name="AS_UNIQUEID" val="1323"/>
</p:tagLst>
</file>

<file path=ppt/tags/tag197.xml><?xml version="1.0" encoding="utf-8"?>
<p:tagLst xmlns:p="http://schemas.openxmlformats.org/presentationml/2006/main">
  <p:tag name="AS_UNIQUEID" val="1324"/>
</p:tagLst>
</file>

<file path=ppt/tags/tag198.xml><?xml version="1.0" encoding="utf-8"?>
<p:tagLst xmlns:p="http://schemas.openxmlformats.org/presentationml/2006/main">
  <p:tag name="AS_UNIQUEID" val="1325"/>
</p:tagLst>
</file>

<file path=ppt/tags/tag199.xml><?xml version="1.0" encoding="utf-8"?>
<p:tagLst xmlns:p="http://schemas.openxmlformats.org/presentationml/2006/main">
  <p:tag name="AS_UNIQUEID" val="1326"/>
</p:tagLst>
</file>

<file path=ppt/tags/tag2.xml><?xml version="1.0" encoding="utf-8"?>
<p:tagLst xmlns:p="http://schemas.openxmlformats.org/presentationml/2006/main">
  <p:tag name="AS_UNIQUEID" val="1140"/>
</p:tagLst>
</file>

<file path=ppt/tags/tag20.xml><?xml version="1.0" encoding="utf-8"?>
<p:tagLst xmlns:p="http://schemas.openxmlformats.org/presentationml/2006/main">
  <p:tag name="AS_UNIQUEID" val="1158"/>
</p:tagLst>
</file>

<file path=ppt/tags/tag200.xml><?xml version="1.0" encoding="utf-8"?>
<p:tagLst xmlns:p="http://schemas.openxmlformats.org/presentationml/2006/main">
  <p:tag name="AS_UNIQUEID" val="1327"/>
</p:tagLst>
</file>

<file path=ppt/tags/tag201.xml><?xml version="1.0" encoding="utf-8"?>
<p:tagLst xmlns:p="http://schemas.openxmlformats.org/presentationml/2006/main">
  <p:tag name="AS_UNIQUEID" val="1328"/>
</p:tagLst>
</file>

<file path=ppt/tags/tag202.xml><?xml version="1.0" encoding="utf-8"?>
<p:tagLst xmlns:p="http://schemas.openxmlformats.org/presentationml/2006/main">
  <p:tag name="AS_UNIQUEID" val="1329"/>
</p:tagLst>
</file>

<file path=ppt/tags/tag203.xml><?xml version="1.0" encoding="utf-8"?>
<p:tagLst xmlns:p="http://schemas.openxmlformats.org/presentationml/2006/main">
  <p:tag name="AS_UNIQUEID" val="1330"/>
</p:tagLst>
</file>

<file path=ppt/tags/tag204.xml><?xml version="1.0" encoding="utf-8"?>
<p:tagLst xmlns:p="http://schemas.openxmlformats.org/presentationml/2006/main">
  <p:tag name="AS_UNIQUEID" val="1331"/>
</p:tagLst>
</file>

<file path=ppt/tags/tag205.xml><?xml version="1.0" encoding="utf-8"?>
<p:tagLst xmlns:p="http://schemas.openxmlformats.org/presentationml/2006/main">
  <p:tag name="AS_UNIQUEID" val="1332"/>
</p:tagLst>
</file>

<file path=ppt/tags/tag206.xml><?xml version="1.0" encoding="utf-8"?>
<p:tagLst xmlns:p="http://schemas.openxmlformats.org/presentationml/2006/main">
  <p:tag name="AS_UNIQUEID" val="1333"/>
</p:tagLst>
</file>

<file path=ppt/tags/tag207.xml><?xml version="1.0" encoding="utf-8"?>
<p:tagLst xmlns:p="http://schemas.openxmlformats.org/presentationml/2006/main">
  <p:tag name="AS_UNIQUEID" val="1334"/>
</p:tagLst>
</file>

<file path=ppt/tags/tag208.xml><?xml version="1.0" encoding="utf-8"?>
<p:tagLst xmlns:p="http://schemas.openxmlformats.org/presentationml/2006/main">
  <p:tag name="AS_UNIQUEID" val="1335"/>
</p:tagLst>
</file>

<file path=ppt/tags/tag209.xml><?xml version="1.0" encoding="utf-8"?>
<p:tagLst xmlns:p="http://schemas.openxmlformats.org/presentationml/2006/main">
  <p:tag name="AS_UNIQUEID" val="1336"/>
</p:tagLst>
</file>

<file path=ppt/tags/tag21.xml><?xml version="1.0" encoding="utf-8"?>
<p:tagLst xmlns:p="http://schemas.openxmlformats.org/presentationml/2006/main">
  <p:tag name="AS_UNIQUEID" val="1159"/>
</p:tagLst>
</file>

<file path=ppt/tags/tag210.xml><?xml version="1.0" encoding="utf-8"?>
<p:tagLst xmlns:p="http://schemas.openxmlformats.org/presentationml/2006/main">
  <p:tag name="AS_UNIQUEID" val="1337"/>
</p:tagLst>
</file>

<file path=ppt/tags/tag211.xml><?xml version="1.0" encoding="utf-8"?>
<p:tagLst xmlns:p="http://schemas.openxmlformats.org/presentationml/2006/main">
  <p:tag name="AS_UNIQUEID" val="1338"/>
</p:tagLst>
</file>

<file path=ppt/tags/tag212.xml><?xml version="1.0" encoding="utf-8"?>
<p:tagLst xmlns:p="http://schemas.openxmlformats.org/presentationml/2006/main">
  <p:tag name="AS_UNIQUEID" val="1339"/>
</p:tagLst>
</file>

<file path=ppt/tags/tag213.xml><?xml version="1.0" encoding="utf-8"?>
<p:tagLst xmlns:p="http://schemas.openxmlformats.org/presentationml/2006/main">
  <p:tag name="AS_UNIQUEID" val="1340"/>
</p:tagLst>
</file>

<file path=ppt/tags/tag214.xml><?xml version="1.0" encoding="utf-8"?>
<p:tagLst xmlns:p="http://schemas.openxmlformats.org/presentationml/2006/main">
  <p:tag name="AS_UNIQUEID" val="1341"/>
</p:tagLst>
</file>

<file path=ppt/tags/tag215.xml><?xml version="1.0" encoding="utf-8"?>
<p:tagLst xmlns:p="http://schemas.openxmlformats.org/presentationml/2006/main">
  <p:tag name="AS_UNIQUEID" val="1342"/>
</p:tagLst>
</file>

<file path=ppt/tags/tag216.xml><?xml version="1.0" encoding="utf-8"?>
<p:tagLst xmlns:p="http://schemas.openxmlformats.org/presentationml/2006/main">
  <p:tag name="AS_UNIQUEID" val="1343"/>
</p:tagLst>
</file>

<file path=ppt/tags/tag217.xml><?xml version="1.0" encoding="utf-8"?>
<p:tagLst xmlns:p="http://schemas.openxmlformats.org/presentationml/2006/main">
  <p:tag name="AS_UNIQUEID" val="1344"/>
</p:tagLst>
</file>

<file path=ppt/tags/tag218.xml><?xml version="1.0" encoding="utf-8"?>
<p:tagLst xmlns:p="http://schemas.openxmlformats.org/presentationml/2006/main">
  <p:tag name="AS_UNIQUEID" val="1345"/>
</p:tagLst>
</file>

<file path=ppt/tags/tag219.xml><?xml version="1.0" encoding="utf-8"?>
<p:tagLst xmlns:p="http://schemas.openxmlformats.org/presentationml/2006/main">
  <p:tag name="AS_UNIQUEID" val="1346"/>
</p:tagLst>
</file>

<file path=ppt/tags/tag22.xml><?xml version="1.0" encoding="utf-8"?>
<p:tagLst xmlns:p="http://schemas.openxmlformats.org/presentationml/2006/main">
  <p:tag name="AS_UNIQUEID" val="1160"/>
</p:tagLst>
</file>

<file path=ppt/tags/tag220.xml><?xml version="1.0" encoding="utf-8"?>
<p:tagLst xmlns:p="http://schemas.openxmlformats.org/presentationml/2006/main">
  <p:tag name="AS_UNIQUEID" val="1347"/>
</p:tagLst>
</file>

<file path=ppt/tags/tag221.xml><?xml version="1.0" encoding="utf-8"?>
<p:tagLst xmlns:p="http://schemas.openxmlformats.org/presentationml/2006/main">
  <p:tag name="AS_UNIQUEID" val="1348"/>
</p:tagLst>
</file>

<file path=ppt/tags/tag222.xml><?xml version="1.0" encoding="utf-8"?>
<p:tagLst xmlns:p="http://schemas.openxmlformats.org/presentationml/2006/main">
  <p:tag name="AS_UNIQUEID" val="1349"/>
</p:tagLst>
</file>

<file path=ppt/tags/tag223.xml><?xml version="1.0" encoding="utf-8"?>
<p:tagLst xmlns:p="http://schemas.openxmlformats.org/presentationml/2006/main">
  <p:tag name="AS_UNIQUEID" val="1350"/>
</p:tagLst>
</file>

<file path=ppt/tags/tag224.xml><?xml version="1.0" encoding="utf-8"?>
<p:tagLst xmlns:p="http://schemas.openxmlformats.org/presentationml/2006/main">
  <p:tag name="AS_UNIQUEID" val="1351"/>
</p:tagLst>
</file>

<file path=ppt/tags/tag225.xml><?xml version="1.0" encoding="utf-8"?>
<p:tagLst xmlns:p="http://schemas.openxmlformats.org/presentationml/2006/main">
  <p:tag name="AS_UNIQUEID" val="1352"/>
</p:tagLst>
</file>

<file path=ppt/tags/tag226.xml><?xml version="1.0" encoding="utf-8"?>
<p:tagLst xmlns:p="http://schemas.openxmlformats.org/presentationml/2006/main">
  <p:tag name="AS_UNIQUEID" val="1353"/>
</p:tagLst>
</file>

<file path=ppt/tags/tag227.xml><?xml version="1.0" encoding="utf-8"?>
<p:tagLst xmlns:p="http://schemas.openxmlformats.org/presentationml/2006/main">
  <p:tag name="AS_UNIQUEID" val="1354"/>
</p:tagLst>
</file>

<file path=ppt/tags/tag228.xml><?xml version="1.0" encoding="utf-8"?>
<p:tagLst xmlns:p="http://schemas.openxmlformats.org/presentationml/2006/main">
  <p:tag name="AS_UNIQUEID" val="1355"/>
</p:tagLst>
</file>

<file path=ppt/tags/tag229.xml><?xml version="1.0" encoding="utf-8"?>
<p:tagLst xmlns:p="http://schemas.openxmlformats.org/presentationml/2006/main">
  <p:tag name="AS_UNIQUEID" val="1356"/>
</p:tagLst>
</file>

<file path=ppt/tags/tag23.xml><?xml version="1.0" encoding="utf-8"?>
<p:tagLst xmlns:p="http://schemas.openxmlformats.org/presentationml/2006/main">
  <p:tag name="AS_UNIQUEID" val="1161"/>
</p:tagLst>
</file>

<file path=ppt/tags/tag230.xml><?xml version="1.0" encoding="utf-8"?>
<p:tagLst xmlns:p="http://schemas.openxmlformats.org/presentationml/2006/main">
  <p:tag name="AS_UNIQUEID" val="1357"/>
</p:tagLst>
</file>

<file path=ppt/tags/tag231.xml><?xml version="1.0" encoding="utf-8"?>
<p:tagLst xmlns:p="http://schemas.openxmlformats.org/presentationml/2006/main">
  <p:tag name="AS_UNIQUEID" val="1358"/>
</p:tagLst>
</file>

<file path=ppt/tags/tag232.xml><?xml version="1.0" encoding="utf-8"?>
<p:tagLst xmlns:p="http://schemas.openxmlformats.org/presentationml/2006/main">
  <p:tag name="AS_UNIQUEID" val="1359"/>
</p:tagLst>
</file>

<file path=ppt/tags/tag233.xml><?xml version="1.0" encoding="utf-8"?>
<p:tagLst xmlns:p="http://schemas.openxmlformats.org/presentationml/2006/main">
  <p:tag name="AS_UNIQUEID" val="1360"/>
</p:tagLst>
</file>

<file path=ppt/tags/tag234.xml><?xml version="1.0" encoding="utf-8"?>
<p:tagLst xmlns:p="http://schemas.openxmlformats.org/presentationml/2006/main">
  <p:tag name="AS_UNIQUEID" val="1361"/>
</p:tagLst>
</file>

<file path=ppt/tags/tag235.xml><?xml version="1.0" encoding="utf-8"?>
<p:tagLst xmlns:p="http://schemas.openxmlformats.org/presentationml/2006/main">
  <p:tag name="AS_UNIQUEID" val="1362"/>
</p:tagLst>
</file>

<file path=ppt/tags/tag236.xml><?xml version="1.0" encoding="utf-8"?>
<p:tagLst xmlns:p="http://schemas.openxmlformats.org/presentationml/2006/main">
  <p:tag name="AS_UNIQUEID" val="1363"/>
</p:tagLst>
</file>

<file path=ppt/tags/tag237.xml><?xml version="1.0" encoding="utf-8"?>
<p:tagLst xmlns:p="http://schemas.openxmlformats.org/presentationml/2006/main">
  <p:tag name="AS_UNIQUEID" val="1364"/>
</p:tagLst>
</file>

<file path=ppt/tags/tag238.xml><?xml version="1.0" encoding="utf-8"?>
<p:tagLst xmlns:p="http://schemas.openxmlformats.org/presentationml/2006/main">
  <p:tag name="AS_UNIQUEID" val="1365"/>
</p:tagLst>
</file>

<file path=ppt/tags/tag239.xml><?xml version="1.0" encoding="utf-8"?>
<p:tagLst xmlns:p="http://schemas.openxmlformats.org/presentationml/2006/main">
  <p:tag name="AS_UNIQUEID" val="1366"/>
</p:tagLst>
</file>

<file path=ppt/tags/tag24.xml><?xml version="1.0" encoding="utf-8"?>
<p:tagLst xmlns:p="http://schemas.openxmlformats.org/presentationml/2006/main">
  <p:tag name="AS_UNIQUEID" val="1162"/>
</p:tagLst>
</file>

<file path=ppt/tags/tag240.xml><?xml version="1.0" encoding="utf-8"?>
<p:tagLst xmlns:p="http://schemas.openxmlformats.org/presentationml/2006/main">
  <p:tag name="AS_UNIQUEID" val="1367"/>
</p:tagLst>
</file>

<file path=ppt/tags/tag241.xml><?xml version="1.0" encoding="utf-8"?>
<p:tagLst xmlns:p="http://schemas.openxmlformats.org/presentationml/2006/main">
  <p:tag name="AS_UNIQUEID" val="1368"/>
</p:tagLst>
</file>

<file path=ppt/tags/tag242.xml><?xml version="1.0" encoding="utf-8"?>
<p:tagLst xmlns:p="http://schemas.openxmlformats.org/presentationml/2006/main">
  <p:tag name="AS_UNIQUEID" val="1369"/>
</p:tagLst>
</file>

<file path=ppt/tags/tag243.xml><?xml version="1.0" encoding="utf-8"?>
<p:tagLst xmlns:p="http://schemas.openxmlformats.org/presentationml/2006/main">
  <p:tag name="AS_UNIQUEID" val="1370"/>
</p:tagLst>
</file>

<file path=ppt/tags/tag244.xml><?xml version="1.0" encoding="utf-8"?>
<p:tagLst xmlns:p="http://schemas.openxmlformats.org/presentationml/2006/main">
  <p:tag name="AS_UNIQUEID" val="1371"/>
</p:tagLst>
</file>

<file path=ppt/tags/tag245.xml><?xml version="1.0" encoding="utf-8"?>
<p:tagLst xmlns:p="http://schemas.openxmlformats.org/presentationml/2006/main">
  <p:tag name="AS_UNIQUEID" val="1372"/>
</p:tagLst>
</file>

<file path=ppt/tags/tag246.xml><?xml version="1.0" encoding="utf-8"?>
<p:tagLst xmlns:p="http://schemas.openxmlformats.org/presentationml/2006/main">
  <p:tag name="AS_UNIQUEID" val="1373"/>
</p:tagLst>
</file>

<file path=ppt/tags/tag247.xml><?xml version="1.0" encoding="utf-8"?>
<p:tagLst xmlns:p="http://schemas.openxmlformats.org/presentationml/2006/main">
  <p:tag name="AS_UNIQUEID" val="1374"/>
</p:tagLst>
</file>

<file path=ppt/tags/tag248.xml><?xml version="1.0" encoding="utf-8"?>
<p:tagLst xmlns:p="http://schemas.openxmlformats.org/presentationml/2006/main">
  <p:tag name="AS_UNIQUEID" val="1375"/>
</p:tagLst>
</file>

<file path=ppt/tags/tag249.xml><?xml version="1.0" encoding="utf-8"?>
<p:tagLst xmlns:p="http://schemas.openxmlformats.org/presentationml/2006/main">
  <p:tag name="AS_UNIQUEID" val="1376"/>
</p:tagLst>
</file>

<file path=ppt/tags/tag25.xml><?xml version="1.0" encoding="utf-8"?>
<p:tagLst xmlns:p="http://schemas.openxmlformats.org/presentationml/2006/main">
  <p:tag name="AS_UNIQUEID" val="1163"/>
</p:tagLst>
</file>

<file path=ppt/tags/tag250.xml><?xml version="1.0" encoding="utf-8"?>
<p:tagLst xmlns:p="http://schemas.openxmlformats.org/presentationml/2006/main">
  <p:tag name="AS_UNIQUEID" val="1377"/>
</p:tagLst>
</file>

<file path=ppt/tags/tag251.xml><?xml version="1.0" encoding="utf-8"?>
<p:tagLst xmlns:p="http://schemas.openxmlformats.org/presentationml/2006/main">
  <p:tag name="AS_UNIQUEID" val="1378"/>
</p:tagLst>
</file>

<file path=ppt/tags/tag252.xml><?xml version="1.0" encoding="utf-8"?>
<p:tagLst xmlns:p="http://schemas.openxmlformats.org/presentationml/2006/main">
  <p:tag name="AS_UNIQUEID" val="1379"/>
</p:tagLst>
</file>

<file path=ppt/tags/tag253.xml><?xml version="1.0" encoding="utf-8"?>
<p:tagLst xmlns:p="http://schemas.openxmlformats.org/presentationml/2006/main">
  <p:tag name="AS_UNIQUEID" val="1380"/>
</p:tagLst>
</file>

<file path=ppt/tags/tag254.xml><?xml version="1.0" encoding="utf-8"?>
<p:tagLst xmlns:p="http://schemas.openxmlformats.org/presentationml/2006/main">
  <p:tag name="AS_UNIQUEID" val="1381"/>
</p:tagLst>
</file>

<file path=ppt/tags/tag255.xml><?xml version="1.0" encoding="utf-8"?>
<p:tagLst xmlns:p="http://schemas.openxmlformats.org/presentationml/2006/main">
  <p:tag name="AS_UNIQUEID" val="1382"/>
</p:tagLst>
</file>

<file path=ppt/tags/tag256.xml><?xml version="1.0" encoding="utf-8"?>
<p:tagLst xmlns:p="http://schemas.openxmlformats.org/presentationml/2006/main">
  <p:tag name="AS_UNIQUEID" val="1383"/>
</p:tagLst>
</file>

<file path=ppt/tags/tag257.xml><?xml version="1.0" encoding="utf-8"?>
<p:tagLst xmlns:p="http://schemas.openxmlformats.org/presentationml/2006/main">
  <p:tag name="AS_UNIQUEID" val="1384"/>
</p:tagLst>
</file>

<file path=ppt/tags/tag258.xml><?xml version="1.0" encoding="utf-8"?>
<p:tagLst xmlns:p="http://schemas.openxmlformats.org/presentationml/2006/main">
  <p:tag name="AS_UNIQUEID" val="1385"/>
</p:tagLst>
</file>

<file path=ppt/tags/tag259.xml><?xml version="1.0" encoding="utf-8"?>
<p:tagLst xmlns:p="http://schemas.openxmlformats.org/presentationml/2006/main">
  <p:tag name="AS_UNIQUEID" val="1386"/>
</p:tagLst>
</file>

<file path=ppt/tags/tag26.xml><?xml version="1.0" encoding="utf-8"?>
<p:tagLst xmlns:p="http://schemas.openxmlformats.org/presentationml/2006/main">
  <p:tag name="AS_UNIQUEID" val="1164"/>
</p:tagLst>
</file>

<file path=ppt/tags/tag260.xml><?xml version="1.0" encoding="utf-8"?>
<p:tagLst xmlns:p="http://schemas.openxmlformats.org/presentationml/2006/main">
  <p:tag name="AS_UNIQUEID" val="1387"/>
</p:tagLst>
</file>

<file path=ppt/tags/tag261.xml><?xml version="1.0" encoding="utf-8"?>
<p:tagLst xmlns:p="http://schemas.openxmlformats.org/presentationml/2006/main">
  <p:tag name="AS_UNIQUEID" val="1388"/>
</p:tagLst>
</file>

<file path=ppt/tags/tag262.xml><?xml version="1.0" encoding="utf-8"?>
<p:tagLst xmlns:p="http://schemas.openxmlformats.org/presentationml/2006/main">
  <p:tag name="AS_UNIQUEID" val="1389"/>
</p:tagLst>
</file>

<file path=ppt/tags/tag263.xml><?xml version="1.0" encoding="utf-8"?>
<p:tagLst xmlns:p="http://schemas.openxmlformats.org/presentationml/2006/main">
  <p:tag name="AS_UNIQUEID" val="1390"/>
</p:tagLst>
</file>

<file path=ppt/tags/tag264.xml><?xml version="1.0" encoding="utf-8"?>
<p:tagLst xmlns:p="http://schemas.openxmlformats.org/presentationml/2006/main">
  <p:tag name="AS_UNIQUEID" val="1391"/>
</p:tagLst>
</file>

<file path=ppt/tags/tag265.xml><?xml version="1.0" encoding="utf-8"?>
<p:tagLst xmlns:p="http://schemas.openxmlformats.org/presentationml/2006/main">
  <p:tag name="AS_UNIQUEID" val="1392"/>
</p:tagLst>
</file>

<file path=ppt/tags/tag266.xml><?xml version="1.0" encoding="utf-8"?>
<p:tagLst xmlns:p="http://schemas.openxmlformats.org/presentationml/2006/main">
  <p:tag name="AS_UNIQUEID" val="1393"/>
</p:tagLst>
</file>

<file path=ppt/tags/tag267.xml><?xml version="1.0" encoding="utf-8"?>
<p:tagLst xmlns:p="http://schemas.openxmlformats.org/presentationml/2006/main">
  <p:tag name="AS_UNIQUEID" val="1394"/>
</p:tagLst>
</file>

<file path=ppt/tags/tag268.xml><?xml version="1.0" encoding="utf-8"?>
<p:tagLst xmlns:p="http://schemas.openxmlformats.org/presentationml/2006/main">
  <p:tag name="AS_UNIQUEID" val="1395"/>
</p:tagLst>
</file>

<file path=ppt/tags/tag269.xml><?xml version="1.0" encoding="utf-8"?>
<p:tagLst xmlns:p="http://schemas.openxmlformats.org/presentationml/2006/main">
  <p:tag name="AS_UNIQUEID" val="1396"/>
</p:tagLst>
</file>

<file path=ppt/tags/tag27.xml><?xml version="1.0" encoding="utf-8"?>
<p:tagLst xmlns:p="http://schemas.openxmlformats.org/presentationml/2006/main">
  <p:tag name="AS_UNIQUEID" val="1165"/>
</p:tagLst>
</file>

<file path=ppt/tags/tag270.xml><?xml version="1.0" encoding="utf-8"?>
<p:tagLst xmlns:p="http://schemas.openxmlformats.org/presentationml/2006/main">
  <p:tag name="AS_UNIQUEID" val="1397"/>
</p:tagLst>
</file>

<file path=ppt/tags/tag271.xml><?xml version="1.0" encoding="utf-8"?>
<p:tagLst xmlns:p="http://schemas.openxmlformats.org/presentationml/2006/main">
  <p:tag name="AS_UNIQUEID" val="1398"/>
</p:tagLst>
</file>

<file path=ppt/tags/tag272.xml><?xml version="1.0" encoding="utf-8"?>
<p:tagLst xmlns:p="http://schemas.openxmlformats.org/presentationml/2006/main">
  <p:tag name="AS_UNIQUEID" val="1399"/>
</p:tagLst>
</file>

<file path=ppt/tags/tag273.xml><?xml version="1.0" encoding="utf-8"?>
<p:tagLst xmlns:p="http://schemas.openxmlformats.org/presentationml/2006/main">
  <p:tag name="AS_UNIQUEID" val="1400"/>
</p:tagLst>
</file>

<file path=ppt/tags/tag274.xml><?xml version="1.0" encoding="utf-8"?>
<p:tagLst xmlns:p="http://schemas.openxmlformats.org/presentationml/2006/main">
  <p:tag name="AS_UNIQUEID" val="1401"/>
</p:tagLst>
</file>

<file path=ppt/tags/tag275.xml><?xml version="1.0" encoding="utf-8"?>
<p:tagLst xmlns:p="http://schemas.openxmlformats.org/presentationml/2006/main">
  <p:tag name="AS_UNIQUEID" val="1402"/>
</p:tagLst>
</file>

<file path=ppt/tags/tag276.xml><?xml version="1.0" encoding="utf-8"?>
<p:tagLst xmlns:p="http://schemas.openxmlformats.org/presentationml/2006/main">
  <p:tag name="AS_UNIQUEID" val="1403"/>
</p:tagLst>
</file>

<file path=ppt/tags/tag277.xml><?xml version="1.0" encoding="utf-8"?>
<p:tagLst xmlns:p="http://schemas.openxmlformats.org/presentationml/2006/main">
  <p:tag name="AS_UNIQUEID" val="1404"/>
</p:tagLst>
</file>

<file path=ppt/tags/tag278.xml><?xml version="1.0" encoding="utf-8"?>
<p:tagLst xmlns:p="http://schemas.openxmlformats.org/presentationml/2006/main">
  <p:tag name="AS_UNIQUEID" val="1405"/>
</p:tagLst>
</file>

<file path=ppt/tags/tag279.xml><?xml version="1.0" encoding="utf-8"?>
<p:tagLst xmlns:p="http://schemas.openxmlformats.org/presentationml/2006/main">
  <p:tag name="AS_UNIQUEID" val="1406"/>
</p:tagLst>
</file>

<file path=ppt/tags/tag28.xml><?xml version="1.0" encoding="utf-8"?>
<p:tagLst xmlns:p="http://schemas.openxmlformats.org/presentationml/2006/main">
  <p:tag name="AS_UNIQUEID" val="1166"/>
</p:tagLst>
</file>

<file path=ppt/tags/tag280.xml><?xml version="1.0" encoding="utf-8"?>
<p:tagLst xmlns:p="http://schemas.openxmlformats.org/presentationml/2006/main">
  <p:tag name="AS_UNIQUEID" val="1407"/>
</p:tagLst>
</file>

<file path=ppt/tags/tag281.xml><?xml version="1.0" encoding="utf-8"?>
<p:tagLst xmlns:p="http://schemas.openxmlformats.org/presentationml/2006/main">
  <p:tag name="AS_UNIQUEID" val="1408"/>
</p:tagLst>
</file>

<file path=ppt/tags/tag282.xml><?xml version="1.0" encoding="utf-8"?>
<p:tagLst xmlns:p="http://schemas.openxmlformats.org/presentationml/2006/main">
  <p:tag name="AS_UNIQUEID" val="1409"/>
</p:tagLst>
</file>

<file path=ppt/tags/tag283.xml><?xml version="1.0" encoding="utf-8"?>
<p:tagLst xmlns:p="http://schemas.openxmlformats.org/presentationml/2006/main">
  <p:tag name="AS_UNIQUEID" val="1410"/>
</p:tagLst>
</file>

<file path=ppt/tags/tag284.xml><?xml version="1.0" encoding="utf-8"?>
<p:tagLst xmlns:p="http://schemas.openxmlformats.org/presentationml/2006/main">
  <p:tag name="AS_UNIQUEID" val="1411"/>
</p:tagLst>
</file>

<file path=ppt/tags/tag285.xml><?xml version="1.0" encoding="utf-8"?>
<p:tagLst xmlns:p="http://schemas.openxmlformats.org/presentationml/2006/main">
  <p:tag name="AS_UNIQUEID" val="1412"/>
</p:tagLst>
</file>

<file path=ppt/tags/tag286.xml><?xml version="1.0" encoding="utf-8"?>
<p:tagLst xmlns:p="http://schemas.openxmlformats.org/presentationml/2006/main">
  <p:tag name="AS_UNIQUEID" val="1413"/>
</p:tagLst>
</file>

<file path=ppt/tags/tag287.xml><?xml version="1.0" encoding="utf-8"?>
<p:tagLst xmlns:p="http://schemas.openxmlformats.org/presentationml/2006/main">
  <p:tag name="AS_UNIQUEID" val="1414"/>
</p:tagLst>
</file>

<file path=ppt/tags/tag288.xml><?xml version="1.0" encoding="utf-8"?>
<p:tagLst xmlns:p="http://schemas.openxmlformats.org/presentationml/2006/main">
  <p:tag name="AS_UNIQUEID" val="1415"/>
</p:tagLst>
</file>

<file path=ppt/tags/tag289.xml><?xml version="1.0" encoding="utf-8"?>
<p:tagLst xmlns:p="http://schemas.openxmlformats.org/presentationml/2006/main">
  <p:tag name="AS_UNIQUEID" val="1416"/>
</p:tagLst>
</file>

<file path=ppt/tags/tag29.xml><?xml version="1.0" encoding="utf-8"?>
<p:tagLst xmlns:p="http://schemas.openxmlformats.org/presentationml/2006/main">
  <p:tag name="AS_UNIQUEID" val="1167"/>
</p:tagLst>
</file>

<file path=ppt/tags/tag290.xml><?xml version="1.0" encoding="utf-8"?>
<p:tagLst xmlns:p="http://schemas.openxmlformats.org/presentationml/2006/main">
  <p:tag name="AS_UNIQUEID" val="1417"/>
</p:tagLst>
</file>

<file path=ppt/tags/tag291.xml><?xml version="1.0" encoding="utf-8"?>
<p:tagLst xmlns:p="http://schemas.openxmlformats.org/presentationml/2006/main">
  <p:tag name="AS_UNIQUEID" val="1418"/>
</p:tagLst>
</file>

<file path=ppt/tags/tag292.xml><?xml version="1.0" encoding="utf-8"?>
<p:tagLst xmlns:p="http://schemas.openxmlformats.org/presentationml/2006/main">
  <p:tag name="AS_UNIQUEID" val="1419"/>
</p:tagLst>
</file>

<file path=ppt/tags/tag293.xml><?xml version="1.0" encoding="utf-8"?>
<p:tagLst xmlns:p="http://schemas.openxmlformats.org/presentationml/2006/main">
  <p:tag name="AS_UNIQUEID" val="1420"/>
</p:tagLst>
</file>

<file path=ppt/tags/tag294.xml><?xml version="1.0" encoding="utf-8"?>
<p:tagLst xmlns:p="http://schemas.openxmlformats.org/presentationml/2006/main">
  <p:tag name="AS_UNIQUEID" val="1421"/>
</p:tagLst>
</file>

<file path=ppt/tags/tag295.xml><?xml version="1.0" encoding="utf-8"?>
<p:tagLst xmlns:p="http://schemas.openxmlformats.org/presentationml/2006/main">
  <p:tag name="AS_UNIQUEID" val="1422"/>
</p:tagLst>
</file>

<file path=ppt/tags/tag296.xml><?xml version="1.0" encoding="utf-8"?>
<p:tagLst xmlns:p="http://schemas.openxmlformats.org/presentationml/2006/main">
  <p:tag name="AS_UNIQUEID" val="1423"/>
</p:tagLst>
</file>

<file path=ppt/tags/tag297.xml><?xml version="1.0" encoding="utf-8"?>
<p:tagLst xmlns:p="http://schemas.openxmlformats.org/presentationml/2006/main">
  <p:tag name="AS_UNIQUEID" val="1424"/>
</p:tagLst>
</file>

<file path=ppt/tags/tag298.xml><?xml version="1.0" encoding="utf-8"?>
<p:tagLst xmlns:p="http://schemas.openxmlformats.org/presentationml/2006/main">
  <p:tag name="AS_UNIQUEID" val="1425"/>
</p:tagLst>
</file>

<file path=ppt/tags/tag299.xml><?xml version="1.0" encoding="utf-8"?>
<p:tagLst xmlns:p="http://schemas.openxmlformats.org/presentationml/2006/main">
  <p:tag name="AS_UNIQUEID" val="1426"/>
</p:tagLst>
</file>

<file path=ppt/tags/tag3.xml><?xml version="1.0" encoding="utf-8"?>
<p:tagLst xmlns:p="http://schemas.openxmlformats.org/presentationml/2006/main">
  <p:tag name="AS_UNIQUEID" val="1141"/>
</p:tagLst>
</file>

<file path=ppt/tags/tag30.xml><?xml version="1.0" encoding="utf-8"?>
<p:tagLst xmlns:p="http://schemas.openxmlformats.org/presentationml/2006/main">
  <p:tag name="AS_UNIQUEID" val="1168"/>
</p:tagLst>
</file>

<file path=ppt/tags/tag300.xml><?xml version="1.0" encoding="utf-8"?>
<p:tagLst xmlns:p="http://schemas.openxmlformats.org/presentationml/2006/main">
  <p:tag name="AS_UNIQUEID" val="1427"/>
</p:tagLst>
</file>

<file path=ppt/tags/tag301.xml><?xml version="1.0" encoding="utf-8"?>
<p:tagLst xmlns:p="http://schemas.openxmlformats.org/presentationml/2006/main">
  <p:tag name="AS_UNIQUEID" val="1428"/>
</p:tagLst>
</file>

<file path=ppt/tags/tag302.xml><?xml version="1.0" encoding="utf-8"?>
<p:tagLst xmlns:p="http://schemas.openxmlformats.org/presentationml/2006/main">
  <p:tag name="AS_UNIQUEID" val="1429"/>
</p:tagLst>
</file>

<file path=ppt/tags/tag303.xml><?xml version="1.0" encoding="utf-8"?>
<p:tagLst xmlns:p="http://schemas.openxmlformats.org/presentationml/2006/main">
  <p:tag name="AS_UNIQUEID" val="1430"/>
</p:tagLst>
</file>

<file path=ppt/tags/tag304.xml><?xml version="1.0" encoding="utf-8"?>
<p:tagLst xmlns:p="http://schemas.openxmlformats.org/presentationml/2006/main">
  <p:tag name="AS_UNIQUEID" val="1431"/>
</p:tagLst>
</file>

<file path=ppt/tags/tag305.xml><?xml version="1.0" encoding="utf-8"?>
<p:tagLst xmlns:p="http://schemas.openxmlformats.org/presentationml/2006/main">
  <p:tag name="AS_UNIQUEID" val="1432"/>
</p:tagLst>
</file>

<file path=ppt/tags/tag306.xml><?xml version="1.0" encoding="utf-8"?>
<p:tagLst xmlns:p="http://schemas.openxmlformats.org/presentationml/2006/main">
  <p:tag name="AS_UNIQUEID" val="1433"/>
</p:tagLst>
</file>

<file path=ppt/tags/tag307.xml><?xml version="1.0" encoding="utf-8"?>
<p:tagLst xmlns:p="http://schemas.openxmlformats.org/presentationml/2006/main">
  <p:tag name="AS_UNIQUEID" val="1434"/>
</p:tagLst>
</file>

<file path=ppt/tags/tag308.xml><?xml version="1.0" encoding="utf-8"?>
<p:tagLst xmlns:p="http://schemas.openxmlformats.org/presentationml/2006/main">
  <p:tag name="AS_UNIQUEID" val="1435"/>
</p:tagLst>
</file>

<file path=ppt/tags/tag309.xml><?xml version="1.0" encoding="utf-8"?>
<p:tagLst xmlns:p="http://schemas.openxmlformats.org/presentationml/2006/main">
  <p:tag name="AS_UNIQUEID" val="1436"/>
</p:tagLst>
</file>

<file path=ppt/tags/tag31.xml><?xml version="1.0" encoding="utf-8"?>
<p:tagLst xmlns:p="http://schemas.openxmlformats.org/presentationml/2006/main">
  <p:tag name="AS_UNIQUEID" val="1169"/>
</p:tagLst>
</file>

<file path=ppt/tags/tag310.xml><?xml version="1.0" encoding="utf-8"?>
<p:tagLst xmlns:p="http://schemas.openxmlformats.org/presentationml/2006/main">
  <p:tag name="AS_UNIQUEID" val="1437"/>
</p:tagLst>
</file>

<file path=ppt/tags/tag311.xml><?xml version="1.0" encoding="utf-8"?>
<p:tagLst xmlns:p="http://schemas.openxmlformats.org/presentationml/2006/main">
  <p:tag name="AS_UNIQUEID" val="1438"/>
</p:tagLst>
</file>

<file path=ppt/tags/tag312.xml><?xml version="1.0" encoding="utf-8"?>
<p:tagLst xmlns:p="http://schemas.openxmlformats.org/presentationml/2006/main">
  <p:tag name="AS_UNIQUEID" val="1439"/>
</p:tagLst>
</file>

<file path=ppt/tags/tag313.xml><?xml version="1.0" encoding="utf-8"?>
<p:tagLst xmlns:p="http://schemas.openxmlformats.org/presentationml/2006/main">
  <p:tag name="AS_UNIQUEID" val="1440"/>
</p:tagLst>
</file>

<file path=ppt/tags/tag314.xml><?xml version="1.0" encoding="utf-8"?>
<p:tagLst xmlns:p="http://schemas.openxmlformats.org/presentationml/2006/main">
  <p:tag name="AS_UNIQUEID" val="1441"/>
</p:tagLst>
</file>

<file path=ppt/tags/tag315.xml><?xml version="1.0" encoding="utf-8"?>
<p:tagLst xmlns:p="http://schemas.openxmlformats.org/presentationml/2006/main">
  <p:tag name="AS_UNIQUEID" val="1442"/>
</p:tagLst>
</file>

<file path=ppt/tags/tag316.xml><?xml version="1.0" encoding="utf-8"?>
<p:tagLst xmlns:p="http://schemas.openxmlformats.org/presentationml/2006/main">
  <p:tag name="AS_UNIQUEID" val="1443"/>
</p:tagLst>
</file>

<file path=ppt/tags/tag317.xml><?xml version="1.0" encoding="utf-8"?>
<p:tagLst xmlns:p="http://schemas.openxmlformats.org/presentationml/2006/main">
  <p:tag name="AS_UNIQUEID" val="1444"/>
</p:tagLst>
</file>

<file path=ppt/tags/tag318.xml><?xml version="1.0" encoding="utf-8"?>
<p:tagLst xmlns:p="http://schemas.openxmlformats.org/presentationml/2006/main">
  <p:tag name="AS_UNIQUEID" val="1445"/>
</p:tagLst>
</file>

<file path=ppt/tags/tag319.xml><?xml version="1.0" encoding="utf-8"?>
<p:tagLst xmlns:p="http://schemas.openxmlformats.org/presentationml/2006/main">
  <p:tag name="AS_UNIQUEID" val="1446"/>
</p:tagLst>
</file>

<file path=ppt/tags/tag32.xml><?xml version="1.0" encoding="utf-8"?>
<p:tagLst xmlns:p="http://schemas.openxmlformats.org/presentationml/2006/main">
  <p:tag name="AS_UNIQUEID" val="1170"/>
</p:tagLst>
</file>

<file path=ppt/tags/tag320.xml><?xml version="1.0" encoding="utf-8"?>
<p:tagLst xmlns:p="http://schemas.openxmlformats.org/presentationml/2006/main">
  <p:tag name="AS_UNIQUEID" val="1447"/>
</p:tagLst>
</file>

<file path=ppt/tags/tag321.xml><?xml version="1.0" encoding="utf-8"?>
<p:tagLst xmlns:p="http://schemas.openxmlformats.org/presentationml/2006/main">
  <p:tag name="AS_UNIQUEID" val="1448"/>
</p:tagLst>
</file>

<file path=ppt/tags/tag322.xml><?xml version="1.0" encoding="utf-8"?>
<p:tagLst xmlns:p="http://schemas.openxmlformats.org/presentationml/2006/main">
  <p:tag name="AS_UNIQUEID" val="1449"/>
</p:tagLst>
</file>

<file path=ppt/tags/tag323.xml><?xml version="1.0" encoding="utf-8"?>
<p:tagLst xmlns:p="http://schemas.openxmlformats.org/presentationml/2006/main">
  <p:tag name="AS_UNIQUEID" val="1450"/>
</p:tagLst>
</file>

<file path=ppt/tags/tag324.xml><?xml version="1.0" encoding="utf-8"?>
<p:tagLst xmlns:p="http://schemas.openxmlformats.org/presentationml/2006/main">
  <p:tag name="AS_UNIQUEID" val="1451"/>
</p:tagLst>
</file>

<file path=ppt/tags/tag325.xml><?xml version="1.0" encoding="utf-8"?>
<p:tagLst xmlns:p="http://schemas.openxmlformats.org/presentationml/2006/main">
  <p:tag name="AS_UNIQUEID" val="1452"/>
</p:tagLst>
</file>

<file path=ppt/tags/tag326.xml><?xml version="1.0" encoding="utf-8"?>
<p:tagLst xmlns:p="http://schemas.openxmlformats.org/presentationml/2006/main">
  <p:tag name="AS_UNIQUEID" val="1453"/>
</p:tagLst>
</file>

<file path=ppt/tags/tag327.xml><?xml version="1.0" encoding="utf-8"?>
<p:tagLst xmlns:p="http://schemas.openxmlformats.org/presentationml/2006/main">
  <p:tag name="AS_UNIQUEID" val="1454"/>
</p:tagLst>
</file>

<file path=ppt/tags/tag328.xml><?xml version="1.0" encoding="utf-8"?>
<p:tagLst xmlns:p="http://schemas.openxmlformats.org/presentationml/2006/main">
  <p:tag name="AS_UNIQUEID" val="1455"/>
</p:tagLst>
</file>

<file path=ppt/tags/tag329.xml><?xml version="1.0" encoding="utf-8"?>
<p:tagLst xmlns:p="http://schemas.openxmlformats.org/presentationml/2006/main">
  <p:tag name="AS_UNIQUEID" val="1456"/>
</p:tagLst>
</file>

<file path=ppt/tags/tag33.xml><?xml version="1.0" encoding="utf-8"?>
<p:tagLst xmlns:p="http://schemas.openxmlformats.org/presentationml/2006/main">
  <p:tag name="AS_UNIQUEID" val="1171"/>
</p:tagLst>
</file>

<file path=ppt/tags/tag330.xml><?xml version="1.0" encoding="utf-8"?>
<p:tagLst xmlns:p="http://schemas.openxmlformats.org/presentationml/2006/main">
  <p:tag name="AS_UNIQUEID" val="1457"/>
</p:tagLst>
</file>

<file path=ppt/tags/tag331.xml><?xml version="1.0" encoding="utf-8"?>
<p:tagLst xmlns:p="http://schemas.openxmlformats.org/presentationml/2006/main">
  <p:tag name="AS_UNIQUEID" val="1458"/>
</p:tagLst>
</file>

<file path=ppt/tags/tag332.xml><?xml version="1.0" encoding="utf-8"?>
<p:tagLst xmlns:p="http://schemas.openxmlformats.org/presentationml/2006/main">
  <p:tag name="AS_UNIQUEID" val="1459"/>
</p:tagLst>
</file>

<file path=ppt/tags/tag333.xml><?xml version="1.0" encoding="utf-8"?>
<p:tagLst xmlns:p="http://schemas.openxmlformats.org/presentationml/2006/main">
  <p:tag name="AS_UNIQUEID" val="1460"/>
</p:tagLst>
</file>

<file path=ppt/tags/tag334.xml><?xml version="1.0" encoding="utf-8"?>
<p:tagLst xmlns:p="http://schemas.openxmlformats.org/presentationml/2006/main">
  <p:tag name="AS_UNIQUEID" val="1461"/>
</p:tagLst>
</file>

<file path=ppt/tags/tag335.xml><?xml version="1.0" encoding="utf-8"?>
<p:tagLst xmlns:p="http://schemas.openxmlformats.org/presentationml/2006/main">
  <p:tag name="AS_UNIQUEID" val="1462"/>
</p:tagLst>
</file>

<file path=ppt/tags/tag336.xml><?xml version="1.0" encoding="utf-8"?>
<p:tagLst xmlns:p="http://schemas.openxmlformats.org/presentationml/2006/main">
  <p:tag name="AS_UNIQUEID" val="1463"/>
</p:tagLst>
</file>

<file path=ppt/tags/tag337.xml><?xml version="1.0" encoding="utf-8"?>
<p:tagLst xmlns:p="http://schemas.openxmlformats.org/presentationml/2006/main">
  <p:tag name="AS_UNIQUEID" val="1464"/>
</p:tagLst>
</file>

<file path=ppt/tags/tag338.xml><?xml version="1.0" encoding="utf-8"?>
<p:tagLst xmlns:p="http://schemas.openxmlformats.org/presentationml/2006/main">
  <p:tag name="AS_UNIQUEID" val="1465"/>
</p:tagLst>
</file>

<file path=ppt/tags/tag339.xml><?xml version="1.0" encoding="utf-8"?>
<p:tagLst xmlns:p="http://schemas.openxmlformats.org/presentationml/2006/main">
  <p:tag name="AS_UNIQUEID" val="1466"/>
</p:tagLst>
</file>

<file path=ppt/tags/tag34.xml><?xml version="1.0" encoding="utf-8"?>
<p:tagLst xmlns:p="http://schemas.openxmlformats.org/presentationml/2006/main">
  <p:tag name="AS_UNIQUEID" val="1172"/>
</p:tagLst>
</file>

<file path=ppt/tags/tag340.xml><?xml version="1.0" encoding="utf-8"?>
<p:tagLst xmlns:p="http://schemas.openxmlformats.org/presentationml/2006/main">
  <p:tag name="AS_UNIQUEID" val="1467"/>
</p:tagLst>
</file>

<file path=ppt/tags/tag341.xml><?xml version="1.0" encoding="utf-8"?>
<p:tagLst xmlns:p="http://schemas.openxmlformats.org/presentationml/2006/main">
  <p:tag name="AS_UNIQUEID" val="1468"/>
</p:tagLst>
</file>

<file path=ppt/tags/tag342.xml><?xml version="1.0" encoding="utf-8"?>
<p:tagLst xmlns:p="http://schemas.openxmlformats.org/presentationml/2006/main">
  <p:tag name="AS_UNIQUEID" val="1469"/>
</p:tagLst>
</file>

<file path=ppt/tags/tag343.xml><?xml version="1.0" encoding="utf-8"?>
<p:tagLst xmlns:p="http://schemas.openxmlformats.org/presentationml/2006/main">
  <p:tag name="AS_UNIQUEID" val="1470"/>
</p:tagLst>
</file>

<file path=ppt/tags/tag344.xml><?xml version="1.0" encoding="utf-8"?>
<p:tagLst xmlns:p="http://schemas.openxmlformats.org/presentationml/2006/main">
  <p:tag name="AS_UNIQUEID" val="1471"/>
</p:tagLst>
</file>

<file path=ppt/tags/tag345.xml><?xml version="1.0" encoding="utf-8"?>
<p:tagLst xmlns:p="http://schemas.openxmlformats.org/presentationml/2006/main">
  <p:tag name="AS_UNIQUEID" val="1472"/>
</p:tagLst>
</file>

<file path=ppt/tags/tag346.xml><?xml version="1.0" encoding="utf-8"?>
<p:tagLst xmlns:p="http://schemas.openxmlformats.org/presentationml/2006/main">
  <p:tag name="AS_UNIQUEID" val="1473"/>
</p:tagLst>
</file>

<file path=ppt/tags/tag347.xml><?xml version="1.0" encoding="utf-8"?>
<p:tagLst xmlns:p="http://schemas.openxmlformats.org/presentationml/2006/main">
  <p:tag name="AS_UNIQUEID" val="1474"/>
</p:tagLst>
</file>

<file path=ppt/tags/tag348.xml><?xml version="1.0" encoding="utf-8"?>
<p:tagLst xmlns:p="http://schemas.openxmlformats.org/presentationml/2006/main">
  <p:tag name="AS_UNIQUEID" val="1475"/>
</p:tagLst>
</file>

<file path=ppt/tags/tag349.xml><?xml version="1.0" encoding="utf-8"?>
<p:tagLst xmlns:p="http://schemas.openxmlformats.org/presentationml/2006/main">
  <p:tag name="AS_UNIQUEID" val="1476"/>
</p:tagLst>
</file>

<file path=ppt/tags/tag35.xml><?xml version="1.0" encoding="utf-8"?>
<p:tagLst xmlns:p="http://schemas.openxmlformats.org/presentationml/2006/main">
  <p:tag name="AS_UNIQUEID" val="1173"/>
</p:tagLst>
</file>

<file path=ppt/tags/tag350.xml><?xml version="1.0" encoding="utf-8"?>
<p:tagLst xmlns:p="http://schemas.openxmlformats.org/presentationml/2006/main">
  <p:tag name="AS_UNIQUEID" val="1477"/>
</p:tagLst>
</file>

<file path=ppt/tags/tag351.xml><?xml version="1.0" encoding="utf-8"?>
<p:tagLst xmlns:p="http://schemas.openxmlformats.org/presentationml/2006/main">
  <p:tag name="AS_UNIQUEID" val="1478"/>
</p:tagLst>
</file>

<file path=ppt/tags/tag352.xml><?xml version="1.0" encoding="utf-8"?>
<p:tagLst xmlns:p="http://schemas.openxmlformats.org/presentationml/2006/main">
  <p:tag name="AS_UNIQUEID" val="1479"/>
</p:tagLst>
</file>

<file path=ppt/tags/tag353.xml><?xml version="1.0" encoding="utf-8"?>
<p:tagLst xmlns:p="http://schemas.openxmlformats.org/presentationml/2006/main">
  <p:tag name="AS_UNIQUEID" val="1480"/>
</p:tagLst>
</file>

<file path=ppt/tags/tag354.xml><?xml version="1.0" encoding="utf-8"?>
<p:tagLst xmlns:p="http://schemas.openxmlformats.org/presentationml/2006/main">
  <p:tag name="AS_UNIQUEID" val="1481"/>
</p:tagLst>
</file>

<file path=ppt/tags/tag355.xml><?xml version="1.0" encoding="utf-8"?>
<p:tagLst xmlns:p="http://schemas.openxmlformats.org/presentationml/2006/main">
  <p:tag name="AS_UNIQUEID" val="1482"/>
</p:tagLst>
</file>

<file path=ppt/tags/tag356.xml><?xml version="1.0" encoding="utf-8"?>
<p:tagLst xmlns:p="http://schemas.openxmlformats.org/presentationml/2006/main">
  <p:tag name="AS_UNIQUEID" val="1483"/>
</p:tagLst>
</file>

<file path=ppt/tags/tag357.xml><?xml version="1.0" encoding="utf-8"?>
<p:tagLst xmlns:p="http://schemas.openxmlformats.org/presentationml/2006/main">
  <p:tag name="AS_UNIQUEID" val="1484"/>
</p:tagLst>
</file>

<file path=ppt/tags/tag358.xml><?xml version="1.0" encoding="utf-8"?>
<p:tagLst xmlns:p="http://schemas.openxmlformats.org/presentationml/2006/main">
  <p:tag name="AS_UNIQUEID" val="1485"/>
</p:tagLst>
</file>

<file path=ppt/tags/tag359.xml><?xml version="1.0" encoding="utf-8"?>
<p:tagLst xmlns:p="http://schemas.openxmlformats.org/presentationml/2006/main">
  <p:tag name="AS_UNIQUEID" val="1486"/>
</p:tagLst>
</file>

<file path=ppt/tags/tag36.xml><?xml version="1.0" encoding="utf-8"?>
<p:tagLst xmlns:p="http://schemas.openxmlformats.org/presentationml/2006/main">
  <p:tag name="AS_UNIQUEID" val="1174"/>
</p:tagLst>
</file>

<file path=ppt/tags/tag360.xml><?xml version="1.0" encoding="utf-8"?>
<p:tagLst xmlns:p="http://schemas.openxmlformats.org/presentationml/2006/main">
  <p:tag name="AS_UNIQUEID" val="1487"/>
</p:tagLst>
</file>

<file path=ppt/tags/tag361.xml><?xml version="1.0" encoding="utf-8"?>
<p:tagLst xmlns:p="http://schemas.openxmlformats.org/presentationml/2006/main">
  <p:tag name="AS_UNIQUEID" val="1488"/>
</p:tagLst>
</file>

<file path=ppt/tags/tag362.xml><?xml version="1.0" encoding="utf-8"?>
<p:tagLst xmlns:p="http://schemas.openxmlformats.org/presentationml/2006/main">
  <p:tag name="AS_UNIQUEID" val="1489"/>
</p:tagLst>
</file>

<file path=ppt/tags/tag363.xml><?xml version="1.0" encoding="utf-8"?>
<p:tagLst xmlns:p="http://schemas.openxmlformats.org/presentationml/2006/main">
  <p:tag name="AS_UNIQUEID" val="1490"/>
</p:tagLst>
</file>

<file path=ppt/tags/tag364.xml><?xml version="1.0" encoding="utf-8"?>
<p:tagLst xmlns:p="http://schemas.openxmlformats.org/presentationml/2006/main">
  <p:tag name="AS_UNIQUEID" val="1491"/>
</p:tagLst>
</file>

<file path=ppt/tags/tag365.xml><?xml version="1.0" encoding="utf-8"?>
<p:tagLst xmlns:p="http://schemas.openxmlformats.org/presentationml/2006/main">
  <p:tag name="AS_UNIQUEID" val="1492"/>
</p:tagLst>
</file>

<file path=ppt/tags/tag366.xml><?xml version="1.0" encoding="utf-8"?>
<p:tagLst xmlns:p="http://schemas.openxmlformats.org/presentationml/2006/main">
  <p:tag name="AS_UNIQUEID" val="1493"/>
</p:tagLst>
</file>

<file path=ppt/tags/tag367.xml><?xml version="1.0" encoding="utf-8"?>
<p:tagLst xmlns:p="http://schemas.openxmlformats.org/presentationml/2006/main">
  <p:tag name="AS_UNIQUEID" val="1494"/>
</p:tagLst>
</file>

<file path=ppt/tags/tag368.xml><?xml version="1.0" encoding="utf-8"?>
<p:tagLst xmlns:p="http://schemas.openxmlformats.org/presentationml/2006/main">
  <p:tag name="AS_UNIQUEID" val="1495"/>
</p:tagLst>
</file>

<file path=ppt/tags/tag369.xml><?xml version="1.0" encoding="utf-8"?>
<p:tagLst xmlns:p="http://schemas.openxmlformats.org/presentationml/2006/main">
  <p:tag name="AS_UNIQUEID" val="1496"/>
</p:tagLst>
</file>

<file path=ppt/tags/tag37.xml><?xml version="1.0" encoding="utf-8"?>
<p:tagLst xmlns:p="http://schemas.openxmlformats.org/presentationml/2006/main">
  <p:tag name="AS_UNIQUEID" val="1175"/>
</p:tagLst>
</file>

<file path=ppt/tags/tag370.xml><?xml version="1.0" encoding="utf-8"?>
<p:tagLst xmlns:p="http://schemas.openxmlformats.org/presentationml/2006/main">
  <p:tag name="AS_UNIQUEID" val="1497"/>
</p:tagLst>
</file>

<file path=ppt/tags/tag371.xml><?xml version="1.0" encoding="utf-8"?>
<p:tagLst xmlns:p="http://schemas.openxmlformats.org/presentationml/2006/main">
  <p:tag name="AS_UNIQUEID" val="1498"/>
</p:tagLst>
</file>

<file path=ppt/tags/tag372.xml><?xml version="1.0" encoding="utf-8"?>
<p:tagLst xmlns:p="http://schemas.openxmlformats.org/presentationml/2006/main">
  <p:tag name="AS_UNIQUEID" val="1499"/>
</p:tagLst>
</file>

<file path=ppt/tags/tag373.xml><?xml version="1.0" encoding="utf-8"?>
<p:tagLst xmlns:p="http://schemas.openxmlformats.org/presentationml/2006/main">
  <p:tag name="AS_UNIQUEID" val="1500"/>
</p:tagLst>
</file>

<file path=ppt/tags/tag374.xml><?xml version="1.0" encoding="utf-8"?>
<p:tagLst xmlns:p="http://schemas.openxmlformats.org/presentationml/2006/main">
  <p:tag name="AS_UNIQUEID" val="1501"/>
</p:tagLst>
</file>

<file path=ppt/tags/tag375.xml><?xml version="1.0" encoding="utf-8"?>
<p:tagLst xmlns:p="http://schemas.openxmlformats.org/presentationml/2006/main">
  <p:tag name="AS_UNIQUEID" val="1502"/>
</p:tagLst>
</file>

<file path=ppt/tags/tag376.xml><?xml version="1.0" encoding="utf-8"?>
<p:tagLst xmlns:p="http://schemas.openxmlformats.org/presentationml/2006/main">
  <p:tag name="AS_UNIQUEID" val="1503"/>
</p:tagLst>
</file>

<file path=ppt/tags/tag377.xml><?xml version="1.0" encoding="utf-8"?>
<p:tagLst xmlns:p="http://schemas.openxmlformats.org/presentationml/2006/main">
  <p:tag name="AS_UNIQUEID" val="1504"/>
</p:tagLst>
</file>

<file path=ppt/tags/tag378.xml><?xml version="1.0" encoding="utf-8"?>
<p:tagLst xmlns:p="http://schemas.openxmlformats.org/presentationml/2006/main">
  <p:tag name="AS_UNIQUEID" val="1505"/>
</p:tagLst>
</file>

<file path=ppt/tags/tag379.xml><?xml version="1.0" encoding="utf-8"?>
<p:tagLst xmlns:p="http://schemas.openxmlformats.org/presentationml/2006/main">
  <p:tag name="AS_UNIQUEID" val="1506"/>
</p:tagLst>
</file>

<file path=ppt/tags/tag38.xml><?xml version="1.0" encoding="utf-8"?>
<p:tagLst xmlns:p="http://schemas.openxmlformats.org/presentationml/2006/main">
  <p:tag name="AS_UNIQUEID" val="1176"/>
</p:tagLst>
</file>

<file path=ppt/tags/tag380.xml><?xml version="1.0" encoding="utf-8"?>
<p:tagLst xmlns:p="http://schemas.openxmlformats.org/presentationml/2006/main">
  <p:tag name="AS_UNIQUEID" val="1507"/>
</p:tagLst>
</file>

<file path=ppt/tags/tag381.xml><?xml version="1.0" encoding="utf-8"?>
<p:tagLst xmlns:p="http://schemas.openxmlformats.org/presentationml/2006/main">
  <p:tag name="AS_UNIQUEID" val="1508"/>
</p:tagLst>
</file>

<file path=ppt/tags/tag382.xml><?xml version="1.0" encoding="utf-8"?>
<p:tagLst xmlns:p="http://schemas.openxmlformats.org/presentationml/2006/main">
  <p:tag name="AS_UNIQUEID" val="1509"/>
</p:tagLst>
</file>

<file path=ppt/tags/tag383.xml><?xml version="1.0" encoding="utf-8"?>
<p:tagLst xmlns:p="http://schemas.openxmlformats.org/presentationml/2006/main">
  <p:tag name="AS_UNIQUEID" val="1510"/>
</p:tagLst>
</file>

<file path=ppt/tags/tag384.xml><?xml version="1.0" encoding="utf-8"?>
<p:tagLst xmlns:p="http://schemas.openxmlformats.org/presentationml/2006/main">
  <p:tag name="AS_UNIQUEID" val="1511"/>
</p:tagLst>
</file>

<file path=ppt/tags/tag385.xml><?xml version="1.0" encoding="utf-8"?>
<p:tagLst xmlns:p="http://schemas.openxmlformats.org/presentationml/2006/main">
  <p:tag name="AS_UNIQUEID" val="1512"/>
</p:tagLst>
</file>

<file path=ppt/tags/tag386.xml><?xml version="1.0" encoding="utf-8"?>
<p:tagLst xmlns:p="http://schemas.openxmlformats.org/presentationml/2006/main">
  <p:tag name="AS_UNIQUEID" val="1513"/>
</p:tagLst>
</file>

<file path=ppt/tags/tag387.xml><?xml version="1.0" encoding="utf-8"?>
<p:tagLst xmlns:p="http://schemas.openxmlformats.org/presentationml/2006/main">
  <p:tag name="AS_UNIQUEID" val="1514"/>
</p:tagLst>
</file>

<file path=ppt/tags/tag388.xml><?xml version="1.0" encoding="utf-8"?>
<p:tagLst xmlns:p="http://schemas.openxmlformats.org/presentationml/2006/main">
  <p:tag name="AS_UNIQUEID" val="1515"/>
</p:tagLst>
</file>

<file path=ppt/tags/tag389.xml><?xml version="1.0" encoding="utf-8"?>
<p:tagLst xmlns:p="http://schemas.openxmlformats.org/presentationml/2006/main">
  <p:tag name="AS_UNIQUEID" val="1516"/>
</p:tagLst>
</file>

<file path=ppt/tags/tag39.xml><?xml version="1.0" encoding="utf-8"?>
<p:tagLst xmlns:p="http://schemas.openxmlformats.org/presentationml/2006/main">
  <p:tag name="AS_UNIQUEID" val="1177"/>
</p:tagLst>
</file>

<file path=ppt/tags/tag390.xml><?xml version="1.0" encoding="utf-8"?>
<p:tagLst xmlns:p="http://schemas.openxmlformats.org/presentationml/2006/main">
  <p:tag name="AS_UNIQUEID" val="1517"/>
</p:tagLst>
</file>

<file path=ppt/tags/tag391.xml><?xml version="1.0" encoding="utf-8"?>
<p:tagLst xmlns:p="http://schemas.openxmlformats.org/presentationml/2006/main">
  <p:tag name="AS_UNIQUEID" val="1518"/>
</p:tagLst>
</file>

<file path=ppt/tags/tag392.xml><?xml version="1.0" encoding="utf-8"?>
<p:tagLst xmlns:p="http://schemas.openxmlformats.org/presentationml/2006/main">
  <p:tag name="AS_UNIQUEID" val="1519"/>
</p:tagLst>
</file>

<file path=ppt/tags/tag393.xml><?xml version="1.0" encoding="utf-8"?>
<p:tagLst xmlns:p="http://schemas.openxmlformats.org/presentationml/2006/main">
  <p:tag name="AS_UNIQUEID" val="1520"/>
</p:tagLst>
</file>

<file path=ppt/tags/tag394.xml><?xml version="1.0" encoding="utf-8"?>
<p:tagLst xmlns:p="http://schemas.openxmlformats.org/presentationml/2006/main">
  <p:tag name="AS_UNIQUEID" val="1521"/>
</p:tagLst>
</file>

<file path=ppt/tags/tag395.xml><?xml version="1.0" encoding="utf-8"?>
<p:tagLst xmlns:p="http://schemas.openxmlformats.org/presentationml/2006/main">
  <p:tag name="AS_UNIQUEID" val="1522"/>
</p:tagLst>
</file>

<file path=ppt/tags/tag396.xml><?xml version="1.0" encoding="utf-8"?>
<p:tagLst xmlns:p="http://schemas.openxmlformats.org/presentationml/2006/main">
  <p:tag name="AS_UNIQUEID" val="1523"/>
</p:tagLst>
</file>

<file path=ppt/tags/tag397.xml><?xml version="1.0" encoding="utf-8"?>
<p:tagLst xmlns:p="http://schemas.openxmlformats.org/presentationml/2006/main">
  <p:tag name="AS_UNIQUEID" val="1524"/>
</p:tagLst>
</file>

<file path=ppt/tags/tag398.xml><?xml version="1.0" encoding="utf-8"?>
<p:tagLst xmlns:p="http://schemas.openxmlformats.org/presentationml/2006/main">
  <p:tag name="AS_UNIQUEID" val="1525"/>
</p:tagLst>
</file>

<file path=ppt/tags/tag399.xml><?xml version="1.0" encoding="utf-8"?>
<p:tagLst xmlns:p="http://schemas.openxmlformats.org/presentationml/2006/main">
  <p:tag name="AS_UNIQUEID" val="1526"/>
</p:tagLst>
</file>

<file path=ppt/tags/tag4.xml><?xml version="1.0" encoding="utf-8"?>
<p:tagLst xmlns:p="http://schemas.openxmlformats.org/presentationml/2006/main">
  <p:tag name="AS_UNIQUEID" val="1142"/>
</p:tagLst>
</file>

<file path=ppt/tags/tag40.xml><?xml version="1.0" encoding="utf-8"?>
<p:tagLst xmlns:p="http://schemas.openxmlformats.org/presentationml/2006/main">
  <p:tag name="AS_UNIQUEID" val="1178"/>
</p:tagLst>
</file>

<file path=ppt/tags/tag400.xml><?xml version="1.0" encoding="utf-8"?>
<p:tagLst xmlns:p="http://schemas.openxmlformats.org/presentationml/2006/main">
  <p:tag name="AS_UNIQUEID" val="1527"/>
</p:tagLst>
</file>

<file path=ppt/tags/tag401.xml><?xml version="1.0" encoding="utf-8"?>
<p:tagLst xmlns:p="http://schemas.openxmlformats.org/presentationml/2006/main">
  <p:tag name="AS_UNIQUEID" val="1528"/>
</p:tagLst>
</file>

<file path=ppt/tags/tag402.xml><?xml version="1.0" encoding="utf-8"?>
<p:tagLst xmlns:p="http://schemas.openxmlformats.org/presentationml/2006/main">
  <p:tag name="AS_UNIQUEID" val="1529"/>
</p:tagLst>
</file>

<file path=ppt/tags/tag403.xml><?xml version="1.0" encoding="utf-8"?>
<p:tagLst xmlns:p="http://schemas.openxmlformats.org/presentationml/2006/main">
  <p:tag name="AS_UNIQUEID" val="1530"/>
</p:tagLst>
</file>

<file path=ppt/tags/tag404.xml><?xml version="1.0" encoding="utf-8"?>
<p:tagLst xmlns:p="http://schemas.openxmlformats.org/presentationml/2006/main">
  <p:tag name="AS_UNIQUEID" val="1531"/>
</p:tagLst>
</file>

<file path=ppt/tags/tag405.xml><?xml version="1.0" encoding="utf-8"?>
<p:tagLst xmlns:p="http://schemas.openxmlformats.org/presentationml/2006/main">
  <p:tag name="AS_UNIQUEID" val="1532"/>
</p:tagLst>
</file>

<file path=ppt/tags/tag406.xml><?xml version="1.0" encoding="utf-8"?>
<p:tagLst xmlns:p="http://schemas.openxmlformats.org/presentationml/2006/main">
  <p:tag name="AS_UNIQUEID" val="1533"/>
</p:tagLst>
</file>

<file path=ppt/tags/tag407.xml><?xml version="1.0" encoding="utf-8"?>
<p:tagLst xmlns:p="http://schemas.openxmlformats.org/presentationml/2006/main">
  <p:tag name="AS_UNIQUEID" val="1534"/>
</p:tagLst>
</file>

<file path=ppt/tags/tag408.xml><?xml version="1.0" encoding="utf-8"?>
<p:tagLst xmlns:p="http://schemas.openxmlformats.org/presentationml/2006/main">
  <p:tag name="AS_UNIQUEID" val="1535"/>
</p:tagLst>
</file>

<file path=ppt/tags/tag409.xml><?xml version="1.0" encoding="utf-8"?>
<p:tagLst xmlns:p="http://schemas.openxmlformats.org/presentationml/2006/main">
  <p:tag name="AS_UNIQUEID" val="1536"/>
</p:tagLst>
</file>

<file path=ppt/tags/tag41.xml><?xml version="1.0" encoding="utf-8"?>
<p:tagLst xmlns:p="http://schemas.openxmlformats.org/presentationml/2006/main">
  <p:tag name="AS_UNIQUEID" val="1179"/>
</p:tagLst>
</file>

<file path=ppt/tags/tag410.xml><?xml version="1.0" encoding="utf-8"?>
<p:tagLst xmlns:p="http://schemas.openxmlformats.org/presentationml/2006/main">
  <p:tag name="AS_UNIQUEID" val="1537"/>
</p:tagLst>
</file>

<file path=ppt/tags/tag411.xml><?xml version="1.0" encoding="utf-8"?>
<p:tagLst xmlns:p="http://schemas.openxmlformats.org/presentationml/2006/main">
  <p:tag name="AS_UNIQUEID" val="1538"/>
</p:tagLst>
</file>

<file path=ppt/tags/tag412.xml><?xml version="1.0" encoding="utf-8"?>
<p:tagLst xmlns:p="http://schemas.openxmlformats.org/presentationml/2006/main">
  <p:tag name="AS_UNIQUEID" val="1539"/>
</p:tagLst>
</file>

<file path=ppt/tags/tag413.xml><?xml version="1.0" encoding="utf-8"?>
<p:tagLst xmlns:p="http://schemas.openxmlformats.org/presentationml/2006/main">
  <p:tag name="AS_UNIQUEID" val="1540"/>
</p:tagLst>
</file>

<file path=ppt/tags/tag414.xml><?xml version="1.0" encoding="utf-8"?>
<p:tagLst xmlns:p="http://schemas.openxmlformats.org/presentationml/2006/main">
  <p:tag name="AS_UNIQUEID" val="1541"/>
</p:tagLst>
</file>

<file path=ppt/tags/tag415.xml><?xml version="1.0" encoding="utf-8"?>
<p:tagLst xmlns:p="http://schemas.openxmlformats.org/presentationml/2006/main">
  <p:tag name="AS_UNIQUEID" val="1542"/>
</p:tagLst>
</file>

<file path=ppt/tags/tag416.xml><?xml version="1.0" encoding="utf-8"?>
<p:tagLst xmlns:p="http://schemas.openxmlformats.org/presentationml/2006/main">
  <p:tag name="AS_UNIQUEID" val="1543"/>
</p:tagLst>
</file>

<file path=ppt/tags/tag417.xml><?xml version="1.0" encoding="utf-8"?>
<p:tagLst xmlns:p="http://schemas.openxmlformats.org/presentationml/2006/main">
  <p:tag name="AS_UNIQUEID" val="1544"/>
</p:tagLst>
</file>

<file path=ppt/tags/tag418.xml><?xml version="1.0" encoding="utf-8"?>
<p:tagLst xmlns:p="http://schemas.openxmlformats.org/presentationml/2006/main">
  <p:tag name="AS_UNIQUEID" val="1545"/>
</p:tagLst>
</file>

<file path=ppt/tags/tag419.xml><?xml version="1.0" encoding="utf-8"?>
<p:tagLst xmlns:p="http://schemas.openxmlformats.org/presentationml/2006/main">
  <p:tag name="AS_UNIQUEID" val="1546"/>
</p:tagLst>
</file>

<file path=ppt/tags/tag42.xml><?xml version="1.0" encoding="utf-8"?>
<p:tagLst xmlns:p="http://schemas.openxmlformats.org/presentationml/2006/main">
  <p:tag name="AS_UNIQUEID" val="1180"/>
</p:tagLst>
</file>

<file path=ppt/tags/tag420.xml><?xml version="1.0" encoding="utf-8"?>
<p:tagLst xmlns:p="http://schemas.openxmlformats.org/presentationml/2006/main">
  <p:tag name="AS_UNIQUEID" val="1547"/>
</p:tagLst>
</file>

<file path=ppt/tags/tag421.xml><?xml version="1.0" encoding="utf-8"?>
<p:tagLst xmlns:p="http://schemas.openxmlformats.org/presentationml/2006/main">
  <p:tag name="AS_UNIQUEID" val="1548"/>
</p:tagLst>
</file>

<file path=ppt/tags/tag422.xml><?xml version="1.0" encoding="utf-8"?>
<p:tagLst xmlns:p="http://schemas.openxmlformats.org/presentationml/2006/main">
  <p:tag name="AS_UNIQUEID" val="1549"/>
</p:tagLst>
</file>

<file path=ppt/tags/tag423.xml><?xml version="1.0" encoding="utf-8"?>
<p:tagLst xmlns:p="http://schemas.openxmlformats.org/presentationml/2006/main">
  <p:tag name="AS_UNIQUEID" val="1550"/>
</p:tagLst>
</file>

<file path=ppt/tags/tag424.xml><?xml version="1.0" encoding="utf-8"?>
<p:tagLst xmlns:p="http://schemas.openxmlformats.org/presentationml/2006/main">
  <p:tag name="AS_UNIQUEID" val="1551"/>
</p:tagLst>
</file>

<file path=ppt/tags/tag425.xml><?xml version="1.0" encoding="utf-8"?>
<p:tagLst xmlns:p="http://schemas.openxmlformats.org/presentationml/2006/main">
  <p:tag name="AS_UNIQUEID" val="1552"/>
</p:tagLst>
</file>

<file path=ppt/tags/tag426.xml><?xml version="1.0" encoding="utf-8"?>
<p:tagLst xmlns:p="http://schemas.openxmlformats.org/presentationml/2006/main">
  <p:tag name="AS_UNIQUEID" val="1553"/>
</p:tagLst>
</file>

<file path=ppt/tags/tag427.xml><?xml version="1.0" encoding="utf-8"?>
<p:tagLst xmlns:p="http://schemas.openxmlformats.org/presentationml/2006/main">
  <p:tag name="AS_UNIQUEID" val="1554"/>
</p:tagLst>
</file>

<file path=ppt/tags/tag428.xml><?xml version="1.0" encoding="utf-8"?>
<p:tagLst xmlns:p="http://schemas.openxmlformats.org/presentationml/2006/main">
  <p:tag name="AS_UNIQUEID" val="1555"/>
</p:tagLst>
</file>

<file path=ppt/tags/tag429.xml><?xml version="1.0" encoding="utf-8"?>
<p:tagLst xmlns:p="http://schemas.openxmlformats.org/presentationml/2006/main">
  <p:tag name="AS_UNIQUEID" val="1556"/>
</p:tagLst>
</file>

<file path=ppt/tags/tag43.xml><?xml version="1.0" encoding="utf-8"?>
<p:tagLst xmlns:p="http://schemas.openxmlformats.org/presentationml/2006/main">
  <p:tag name="AS_UNIQUEID" val="1181"/>
</p:tagLst>
</file>

<file path=ppt/tags/tag430.xml><?xml version="1.0" encoding="utf-8"?>
<p:tagLst xmlns:p="http://schemas.openxmlformats.org/presentationml/2006/main">
  <p:tag name="AS_UNIQUEID" val="1557"/>
</p:tagLst>
</file>

<file path=ppt/tags/tag431.xml><?xml version="1.0" encoding="utf-8"?>
<p:tagLst xmlns:p="http://schemas.openxmlformats.org/presentationml/2006/main">
  <p:tag name="AS_UNIQUEID" val="1558"/>
</p:tagLst>
</file>

<file path=ppt/tags/tag432.xml><?xml version="1.0" encoding="utf-8"?>
<p:tagLst xmlns:p="http://schemas.openxmlformats.org/presentationml/2006/main">
  <p:tag name="AS_UNIQUEID" val="1559"/>
</p:tagLst>
</file>

<file path=ppt/tags/tag433.xml><?xml version="1.0" encoding="utf-8"?>
<p:tagLst xmlns:p="http://schemas.openxmlformats.org/presentationml/2006/main">
  <p:tag name="AS_UNIQUEID" val="1560"/>
</p:tagLst>
</file>

<file path=ppt/tags/tag434.xml><?xml version="1.0" encoding="utf-8"?>
<p:tagLst xmlns:p="http://schemas.openxmlformats.org/presentationml/2006/main">
  <p:tag name="AS_UNIQUEID" val="1561"/>
</p:tagLst>
</file>

<file path=ppt/tags/tag435.xml><?xml version="1.0" encoding="utf-8"?>
<p:tagLst xmlns:p="http://schemas.openxmlformats.org/presentationml/2006/main">
  <p:tag name="AS_UNIQUEID" val="1562"/>
</p:tagLst>
</file>

<file path=ppt/tags/tag436.xml><?xml version="1.0" encoding="utf-8"?>
<p:tagLst xmlns:p="http://schemas.openxmlformats.org/presentationml/2006/main">
  <p:tag name="AS_UNIQUEID" val="1563"/>
</p:tagLst>
</file>

<file path=ppt/tags/tag437.xml><?xml version="1.0" encoding="utf-8"?>
<p:tagLst xmlns:p="http://schemas.openxmlformats.org/presentationml/2006/main">
  <p:tag name="AS_UNIQUEID" val="1564"/>
</p:tagLst>
</file>

<file path=ppt/tags/tag438.xml><?xml version="1.0" encoding="utf-8"?>
<p:tagLst xmlns:p="http://schemas.openxmlformats.org/presentationml/2006/main">
  <p:tag name="AS_UNIQUEID" val="1565"/>
</p:tagLst>
</file>

<file path=ppt/tags/tag439.xml><?xml version="1.0" encoding="utf-8"?>
<p:tagLst xmlns:p="http://schemas.openxmlformats.org/presentationml/2006/main">
  <p:tag name="AS_UNIQUEID" val="1566"/>
</p:tagLst>
</file>

<file path=ppt/tags/tag44.xml><?xml version="1.0" encoding="utf-8"?>
<p:tagLst xmlns:p="http://schemas.openxmlformats.org/presentationml/2006/main">
  <p:tag name="AS_UNIQUEID" val="1182"/>
</p:tagLst>
</file>

<file path=ppt/tags/tag440.xml><?xml version="1.0" encoding="utf-8"?>
<p:tagLst xmlns:p="http://schemas.openxmlformats.org/presentationml/2006/main">
  <p:tag name="AS_UNIQUEID" val="1567"/>
</p:tagLst>
</file>

<file path=ppt/tags/tag441.xml><?xml version="1.0" encoding="utf-8"?>
<p:tagLst xmlns:p="http://schemas.openxmlformats.org/presentationml/2006/main">
  <p:tag name="AS_UNIQUEID" val="1568"/>
</p:tagLst>
</file>

<file path=ppt/tags/tag442.xml><?xml version="1.0" encoding="utf-8"?>
<p:tagLst xmlns:p="http://schemas.openxmlformats.org/presentationml/2006/main">
  <p:tag name="AS_UNIQUEID" val="1569"/>
</p:tagLst>
</file>

<file path=ppt/tags/tag443.xml><?xml version="1.0" encoding="utf-8"?>
<p:tagLst xmlns:p="http://schemas.openxmlformats.org/presentationml/2006/main">
  <p:tag name="AS_UNIQUEID" val="1570"/>
</p:tagLst>
</file>

<file path=ppt/tags/tag444.xml><?xml version="1.0" encoding="utf-8"?>
<p:tagLst xmlns:p="http://schemas.openxmlformats.org/presentationml/2006/main">
  <p:tag name="AS_UNIQUEID" val="1571"/>
</p:tagLst>
</file>

<file path=ppt/tags/tag445.xml><?xml version="1.0" encoding="utf-8"?>
<p:tagLst xmlns:p="http://schemas.openxmlformats.org/presentationml/2006/main">
  <p:tag name="AS_UNIQUEID" val="1572"/>
</p:tagLst>
</file>

<file path=ppt/tags/tag446.xml><?xml version="1.0" encoding="utf-8"?>
<p:tagLst xmlns:p="http://schemas.openxmlformats.org/presentationml/2006/main">
  <p:tag name="AS_UNIQUEID" val="1573"/>
</p:tagLst>
</file>

<file path=ppt/tags/tag447.xml><?xml version="1.0" encoding="utf-8"?>
<p:tagLst xmlns:p="http://schemas.openxmlformats.org/presentationml/2006/main">
  <p:tag name="AS_UNIQUEID" val="1574"/>
</p:tagLst>
</file>

<file path=ppt/tags/tag448.xml><?xml version="1.0" encoding="utf-8"?>
<p:tagLst xmlns:p="http://schemas.openxmlformats.org/presentationml/2006/main">
  <p:tag name="AS_UNIQUEID" val="1575"/>
</p:tagLst>
</file>

<file path=ppt/tags/tag449.xml><?xml version="1.0" encoding="utf-8"?>
<p:tagLst xmlns:p="http://schemas.openxmlformats.org/presentationml/2006/main">
  <p:tag name="AS_UNIQUEID" val="1576"/>
</p:tagLst>
</file>

<file path=ppt/tags/tag45.xml><?xml version="1.0" encoding="utf-8"?>
<p:tagLst xmlns:p="http://schemas.openxmlformats.org/presentationml/2006/main">
  <p:tag name="AS_UNIQUEID" val="1183"/>
</p:tagLst>
</file>

<file path=ppt/tags/tag450.xml><?xml version="1.0" encoding="utf-8"?>
<p:tagLst xmlns:p="http://schemas.openxmlformats.org/presentationml/2006/main">
  <p:tag name="AS_UNIQUEID" val="1577"/>
</p:tagLst>
</file>

<file path=ppt/tags/tag451.xml><?xml version="1.0" encoding="utf-8"?>
<p:tagLst xmlns:p="http://schemas.openxmlformats.org/presentationml/2006/main">
  <p:tag name="AS_UNIQUEID" val="1578"/>
</p:tagLst>
</file>

<file path=ppt/tags/tag452.xml><?xml version="1.0" encoding="utf-8"?>
<p:tagLst xmlns:p="http://schemas.openxmlformats.org/presentationml/2006/main">
  <p:tag name="AS_UNIQUEID" val="1579"/>
</p:tagLst>
</file>

<file path=ppt/tags/tag453.xml><?xml version="1.0" encoding="utf-8"?>
<p:tagLst xmlns:p="http://schemas.openxmlformats.org/presentationml/2006/main">
  <p:tag name="AS_UNIQUEID" val="1580"/>
</p:tagLst>
</file>

<file path=ppt/tags/tag454.xml><?xml version="1.0" encoding="utf-8"?>
<p:tagLst xmlns:p="http://schemas.openxmlformats.org/presentationml/2006/main">
  <p:tag name="AS_UNIQUEID" val="1581"/>
</p:tagLst>
</file>

<file path=ppt/tags/tag455.xml><?xml version="1.0" encoding="utf-8"?>
<p:tagLst xmlns:p="http://schemas.openxmlformats.org/presentationml/2006/main">
  <p:tag name="AS_UNIQUEID" val="1582"/>
</p:tagLst>
</file>

<file path=ppt/tags/tag456.xml><?xml version="1.0" encoding="utf-8"?>
<p:tagLst xmlns:p="http://schemas.openxmlformats.org/presentationml/2006/main">
  <p:tag name="AS_UNIQUEID" val="1583"/>
</p:tagLst>
</file>

<file path=ppt/tags/tag457.xml><?xml version="1.0" encoding="utf-8"?>
<p:tagLst xmlns:p="http://schemas.openxmlformats.org/presentationml/2006/main">
  <p:tag name="AS_UNIQUEID" val="1584"/>
</p:tagLst>
</file>

<file path=ppt/tags/tag458.xml><?xml version="1.0" encoding="utf-8"?>
<p:tagLst xmlns:p="http://schemas.openxmlformats.org/presentationml/2006/main">
  <p:tag name="AS_UNIQUEID" val="1585"/>
</p:tagLst>
</file>

<file path=ppt/tags/tag459.xml><?xml version="1.0" encoding="utf-8"?>
<p:tagLst xmlns:p="http://schemas.openxmlformats.org/presentationml/2006/main">
  <p:tag name="AS_UNIQUEID" val="1586"/>
</p:tagLst>
</file>

<file path=ppt/tags/tag46.xml><?xml version="1.0" encoding="utf-8"?>
<p:tagLst xmlns:p="http://schemas.openxmlformats.org/presentationml/2006/main">
  <p:tag name="AS_UNIQUEID" val="1184"/>
</p:tagLst>
</file>

<file path=ppt/tags/tag460.xml><?xml version="1.0" encoding="utf-8"?>
<p:tagLst xmlns:p="http://schemas.openxmlformats.org/presentationml/2006/main">
  <p:tag name="AS_UNIQUEID" val="1587"/>
</p:tagLst>
</file>

<file path=ppt/tags/tag461.xml><?xml version="1.0" encoding="utf-8"?>
<p:tagLst xmlns:p="http://schemas.openxmlformats.org/presentationml/2006/main">
  <p:tag name="AS_UNIQUEID" val="1588"/>
</p:tagLst>
</file>

<file path=ppt/tags/tag462.xml><?xml version="1.0" encoding="utf-8"?>
<p:tagLst xmlns:p="http://schemas.openxmlformats.org/presentationml/2006/main">
  <p:tag name="AS_UNIQUEID" val="1589"/>
</p:tagLst>
</file>

<file path=ppt/tags/tag463.xml><?xml version="1.0" encoding="utf-8"?>
<p:tagLst xmlns:p="http://schemas.openxmlformats.org/presentationml/2006/main">
  <p:tag name="AS_UNIQUEID" val="1590"/>
</p:tagLst>
</file>

<file path=ppt/tags/tag464.xml><?xml version="1.0" encoding="utf-8"?>
<p:tagLst xmlns:p="http://schemas.openxmlformats.org/presentationml/2006/main">
  <p:tag name="AS_UNIQUEID" val="1591"/>
</p:tagLst>
</file>

<file path=ppt/tags/tag465.xml><?xml version="1.0" encoding="utf-8"?>
<p:tagLst xmlns:p="http://schemas.openxmlformats.org/presentationml/2006/main">
  <p:tag name="AS_UNIQUEID" val="1592"/>
</p:tagLst>
</file>

<file path=ppt/tags/tag466.xml><?xml version="1.0" encoding="utf-8"?>
<p:tagLst xmlns:p="http://schemas.openxmlformats.org/presentationml/2006/main">
  <p:tag name="AS_OS" val="Unix 3.10 unknown"/>
  <p:tag name="AS_RELEASE_DATE" val="2020.11.30"/>
  <p:tag name="AS_TITLE" val="Aspose.Slides for Java"/>
  <p:tag name="AS_VERSION" val="20.11"/>
</p:tagLst>
</file>

<file path=ppt/tags/tag47.xml><?xml version="1.0" encoding="utf-8"?>
<p:tagLst xmlns:p="http://schemas.openxmlformats.org/presentationml/2006/main">
  <p:tag name="AS_UNIQUEID" val="1185"/>
</p:tagLst>
</file>

<file path=ppt/tags/tag48.xml><?xml version="1.0" encoding="utf-8"?>
<p:tagLst xmlns:p="http://schemas.openxmlformats.org/presentationml/2006/main">
  <p:tag name="AS_UNIQUEID" val="1186"/>
</p:tagLst>
</file>

<file path=ppt/tags/tag49.xml><?xml version="1.0" encoding="utf-8"?>
<p:tagLst xmlns:p="http://schemas.openxmlformats.org/presentationml/2006/main">
  <p:tag name="AS_UNIQUEID" val="1187"/>
</p:tagLst>
</file>

<file path=ppt/tags/tag5.xml><?xml version="1.0" encoding="utf-8"?>
<p:tagLst xmlns:p="http://schemas.openxmlformats.org/presentationml/2006/main">
  <p:tag name="AS_UNIQUEID" val="1143"/>
</p:tagLst>
</file>

<file path=ppt/tags/tag50.xml><?xml version="1.0" encoding="utf-8"?>
<p:tagLst xmlns:p="http://schemas.openxmlformats.org/presentationml/2006/main">
  <p:tag name="AS_UNIQUEID" val="1188"/>
</p:tagLst>
</file>

<file path=ppt/tags/tag51.xml><?xml version="1.0" encoding="utf-8"?>
<p:tagLst xmlns:p="http://schemas.openxmlformats.org/presentationml/2006/main">
  <p:tag name="AS_UNIQUEID" val="1189"/>
</p:tagLst>
</file>

<file path=ppt/tags/tag52.xml><?xml version="1.0" encoding="utf-8"?>
<p:tagLst xmlns:p="http://schemas.openxmlformats.org/presentationml/2006/main">
  <p:tag name="AS_UNIQUEID" val="1190"/>
</p:tagLst>
</file>

<file path=ppt/tags/tag53.xml><?xml version="1.0" encoding="utf-8"?>
<p:tagLst xmlns:p="http://schemas.openxmlformats.org/presentationml/2006/main">
  <p:tag name="AS_UNIQUEID" val="1191"/>
</p:tagLst>
</file>

<file path=ppt/tags/tag54.xml><?xml version="1.0" encoding="utf-8"?>
<p:tagLst xmlns:p="http://schemas.openxmlformats.org/presentationml/2006/main">
  <p:tag name="AS_UNIQUEID" val="1192"/>
</p:tagLst>
</file>

<file path=ppt/tags/tag55.xml><?xml version="1.0" encoding="utf-8"?>
<p:tagLst xmlns:p="http://schemas.openxmlformats.org/presentationml/2006/main">
  <p:tag name="AS_UNIQUEID" val="1193"/>
</p:tagLst>
</file>

<file path=ppt/tags/tag56.xml><?xml version="1.0" encoding="utf-8"?>
<p:tagLst xmlns:p="http://schemas.openxmlformats.org/presentationml/2006/main">
  <p:tag name="AS_UNIQUEID" val="1194"/>
</p:tagLst>
</file>

<file path=ppt/tags/tag57.xml><?xml version="1.0" encoding="utf-8"?>
<p:tagLst xmlns:p="http://schemas.openxmlformats.org/presentationml/2006/main">
  <p:tag name="AS_UNIQUEID" val="1195"/>
</p:tagLst>
</file>

<file path=ppt/tags/tag58.xml><?xml version="1.0" encoding="utf-8"?>
<p:tagLst xmlns:p="http://schemas.openxmlformats.org/presentationml/2006/main">
  <p:tag name="AS_UNIQUEID" val="1196"/>
</p:tagLst>
</file>

<file path=ppt/tags/tag59.xml><?xml version="1.0" encoding="utf-8"?>
<p:tagLst xmlns:p="http://schemas.openxmlformats.org/presentationml/2006/main">
  <p:tag name="AS_UNIQUEID" val="1197"/>
</p:tagLst>
</file>

<file path=ppt/tags/tag6.xml><?xml version="1.0" encoding="utf-8"?>
<p:tagLst xmlns:p="http://schemas.openxmlformats.org/presentationml/2006/main">
  <p:tag name="AS_UNIQUEID" val="1144"/>
</p:tagLst>
</file>

<file path=ppt/tags/tag60.xml><?xml version="1.0" encoding="utf-8"?>
<p:tagLst xmlns:p="http://schemas.openxmlformats.org/presentationml/2006/main">
  <p:tag name="AS_UNIQUEID" val="1198"/>
</p:tagLst>
</file>

<file path=ppt/tags/tag61.xml><?xml version="1.0" encoding="utf-8"?>
<p:tagLst xmlns:p="http://schemas.openxmlformats.org/presentationml/2006/main">
  <p:tag name="AS_UNIQUEID" val="1199"/>
</p:tagLst>
</file>

<file path=ppt/tags/tag62.xml><?xml version="1.0" encoding="utf-8"?>
<p:tagLst xmlns:p="http://schemas.openxmlformats.org/presentationml/2006/main">
  <p:tag name="AS_UNIQUEID" val="1200"/>
</p:tagLst>
</file>

<file path=ppt/tags/tag63.xml><?xml version="1.0" encoding="utf-8"?>
<p:tagLst xmlns:p="http://schemas.openxmlformats.org/presentationml/2006/main">
  <p:tag name="AS_UNIQUEID" val="1201"/>
</p:tagLst>
</file>

<file path=ppt/tags/tag64.xml><?xml version="1.0" encoding="utf-8"?>
<p:tagLst xmlns:p="http://schemas.openxmlformats.org/presentationml/2006/main">
  <p:tag name="AS_UNIQUEID" val="1202"/>
</p:tagLst>
</file>

<file path=ppt/tags/tag65.xml><?xml version="1.0" encoding="utf-8"?>
<p:tagLst xmlns:p="http://schemas.openxmlformats.org/presentationml/2006/main">
  <p:tag name="AS_UNIQUEID" val="1203"/>
</p:tagLst>
</file>

<file path=ppt/tags/tag66.xml><?xml version="1.0" encoding="utf-8"?>
<p:tagLst xmlns:p="http://schemas.openxmlformats.org/presentationml/2006/main">
  <p:tag name="AS_UNIQUEID" val="1204"/>
</p:tagLst>
</file>

<file path=ppt/tags/tag67.xml><?xml version="1.0" encoding="utf-8"?>
<p:tagLst xmlns:p="http://schemas.openxmlformats.org/presentationml/2006/main">
  <p:tag name="AS_UNIQUEID" val="1205"/>
</p:tagLst>
</file>

<file path=ppt/tags/tag68.xml><?xml version="1.0" encoding="utf-8"?>
<p:tagLst xmlns:p="http://schemas.openxmlformats.org/presentationml/2006/main">
  <p:tag name="AS_UNIQUEID" val="1206"/>
</p:tagLst>
</file>

<file path=ppt/tags/tag69.xml><?xml version="1.0" encoding="utf-8"?>
<p:tagLst xmlns:p="http://schemas.openxmlformats.org/presentationml/2006/main">
  <p:tag name="AS_UNIQUEID" val="1207"/>
</p:tagLst>
</file>

<file path=ppt/tags/tag7.xml><?xml version="1.0" encoding="utf-8"?>
<p:tagLst xmlns:p="http://schemas.openxmlformats.org/presentationml/2006/main">
  <p:tag name="AS_UNIQUEID" val="1145"/>
</p:tagLst>
</file>

<file path=ppt/tags/tag70.xml><?xml version="1.0" encoding="utf-8"?>
<p:tagLst xmlns:p="http://schemas.openxmlformats.org/presentationml/2006/main">
  <p:tag name="AS_UNIQUEID" val="1208"/>
</p:tagLst>
</file>

<file path=ppt/tags/tag71.xml><?xml version="1.0" encoding="utf-8"?>
<p:tagLst xmlns:p="http://schemas.openxmlformats.org/presentationml/2006/main">
  <p:tag name="AS_UNIQUEID" val="1209"/>
</p:tagLst>
</file>

<file path=ppt/tags/tag72.xml><?xml version="1.0" encoding="utf-8"?>
<p:tagLst xmlns:p="http://schemas.openxmlformats.org/presentationml/2006/main">
  <p:tag name="AS_UNIQUEID" val="1210"/>
</p:tagLst>
</file>

<file path=ppt/tags/tag73.xml><?xml version="1.0" encoding="utf-8"?>
<p:tagLst xmlns:p="http://schemas.openxmlformats.org/presentationml/2006/main">
  <p:tag name="AS_UNIQUEID" val="1211"/>
</p:tagLst>
</file>

<file path=ppt/tags/tag74.xml><?xml version="1.0" encoding="utf-8"?>
<p:tagLst xmlns:p="http://schemas.openxmlformats.org/presentationml/2006/main">
  <p:tag name="AS_UNIQUEID" val="1212"/>
</p:tagLst>
</file>

<file path=ppt/tags/tag75.xml><?xml version="1.0" encoding="utf-8"?>
<p:tagLst xmlns:p="http://schemas.openxmlformats.org/presentationml/2006/main">
  <p:tag name="AS_UNIQUEID" val="1213"/>
</p:tagLst>
</file>

<file path=ppt/tags/tag76.xml><?xml version="1.0" encoding="utf-8"?>
<p:tagLst xmlns:p="http://schemas.openxmlformats.org/presentationml/2006/main">
  <p:tag name="AS_UNIQUEID" val="1214"/>
</p:tagLst>
</file>

<file path=ppt/tags/tag77.xml><?xml version="1.0" encoding="utf-8"?>
<p:tagLst xmlns:p="http://schemas.openxmlformats.org/presentationml/2006/main">
  <p:tag name="AS_UNIQUEID" val="1215"/>
</p:tagLst>
</file>

<file path=ppt/tags/tag78.xml><?xml version="1.0" encoding="utf-8"?>
<p:tagLst xmlns:p="http://schemas.openxmlformats.org/presentationml/2006/main">
  <p:tag name="AS_UNIQUEID" val="1216"/>
</p:tagLst>
</file>

<file path=ppt/tags/tag79.xml><?xml version="1.0" encoding="utf-8"?>
<p:tagLst xmlns:p="http://schemas.openxmlformats.org/presentationml/2006/main">
  <p:tag name="AS_UNIQUEID" val="1217"/>
</p:tagLst>
</file>

<file path=ppt/tags/tag8.xml><?xml version="1.0" encoding="utf-8"?>
<p:tagLst xmlns:p="http://schemas.openxmlformats.org/presentationml/2006/main">
  <p:tag name="AS_UNIQUEID" val="1146"/>
</p:tagLst>
</file>

<file path=ppt/tags/tag80.xml><?xml version="1.0" encoding="utf-8"?>
<p:tagLst xmlns:p="http://schemas.openxmlformats.org/presentationml/2006/main">
  <p:tag name="AS_UNIQUEID" val="1218"/>
</p:tagLst>
</file>

<file path=ppt/tags/tag81.xml><?xml version="1.0" encoding="utf-8"?>
<p:tagLst xmlns:p="http://schemas.openxmlformats.org/presentationml/2006/main">
  <p:tag name="AS_UNIQUEID" val="1219"/>
</p:tagLst>
</file>

<file path=ppt/tags/tag82.xml><?xml version="1.0" encoding="utf-8"?>
<p:tagLst xmlns:p="http://schemas.openxmlformats.org/presentationml/2006/main">
  <p:tag name="AS_UNIQUEID" val="1220"/>
</p:tagLst>
</file>

<file path=ppt/tags/tag83.xml><?xml version="1.0" encoding="utf-8"?>
<p:tagLst xmlns:p="http://schemas.openxmlformats.org/presentationml/2006/main">
  <p:tag name="AS_UNIQUEID" val="1221"/>
</p:tagLst>
</file>

<file path=ppt/tags/tag84.xml><?xml version="1.0" encoding="utf-8"?>
<p:tagLst xmlns:p="http://schemas.openxmlformats.org/presentationml/2006/main">
  <p:tag name="AS_UNIQUEID" val="1222"/>
</p:tagLst>
</file>

<file path=ppt/tags/tag85.xml><?xml version="1.0" encoding="utf-8"?>
<p:tagLst xmlns:p="http://schemas.openxmlformats.org/presentationml/2006/main">
  <p:tag name="AS_UNIQUEID" val="1223"/>
</p:tagLst>
</file>

<file path=ppt/tags/tag86.xml><?xml version="1.0" encoding="utf-8"?>
<p:tagLst xmlns:p="http://schemas.openxmlformats.org/presentationml/2006/main">
  <p:tag name="AS_UNIQUEID" val="609"/>
</p:tagLst>
</file>

<file path=ppt/tags/tag87.xml><?xml version="1.0" encoding="utf-8"?>
<p:tagLst xmlns:p="http://schemas.openxmlformats.org/presentationml/2006/main">
  <p:tag name="AS_UNIQUEID" val="611"/>
</p:tagLst>
</file>

<file path=ppt/tags/tag88.xml><?xml version="1.0" encoding="utf-8"?>
<p:tagLst xmlns:p="http://schemas.openxmlformats.org/presentationml/2006/main">
  <p:tag name="AS_UNIQUEID" val="612"/>
</p:tagLst>
</file>

<file path=ppt/tags/tag89.xml><?xml version="1.0" encoding="utf-8"?>
<p:tagLst xmlns:p="http://schemas.openxmlformats.org/presentationml/2006/main">
  <p:tag name="AS_UNIQUEID" val="1224"/>
</p:tagLst>
</file>

<file path=ppt/tags/tag9.xml><?xml version="1.0" encoding="utf-8"?>
<p:tagLst xmlns:p="http://schemas.openxmlformats.org/presentationml/2006/main">
  <p:tag name="AS_UNIQUEID" val="1147"/>
</p:tagLst>
</file>

<file path=ppt/tags/tag90.xml><?xml version="1.0" encoding="utf-8"?>
<p:tagLst xmlns:p="http://schemas.openxmlformats.org/presentationml/2006/main">
  <p:tag name="AS_UNIQUEID" val="1225"/>
</p:tagLst>
</file>

<file path=ppt/tags/tag91.xml><?xml version="1.0" encoding="utf-8"?>
<p:tagLst xmlns:p="http://schemas.openxmlformats.org/presentationml/2006/main">
  <p:tag name="AS_UNIQUEID" val="1226"/>
</p:tagLst>
</file>

<file path=ppt/tags/tag92.xml><?xml version="1.0" encoding="utf-8"?>
<p:tagLst xmlns:p="http://schemas.openxmlformats.org/presentationml/2006/main">
  <p:tag name="AS_UNIQUEID" val="1227"/>
</p:tagLst>
</file>

<file path=ppt/tags/tag93.xml><?xml version="1.0" encoding="utf-8"?>
<p:tagLst xmlns:p="http://schemas.openxmlformats.org/presentationml/2006/main">
  <p:tag name="AS_UNIQUEID" val="1228"/>
</p:tagLst>
</file>

<file path=ppt/tags/tag94.xml><?xml version="1.0" encoding="utf-8"?>
<p:tagLst xmlns:p="http://schemas.openxmlformats.org/presentationml/2006/main">
  <p:tag name="AS_UNIQUEID" val="1229"/>
</p:tagLst>
</file>

<file path=ppt/tags/tag95.xml><?xml version="1.0" encoding="utf-8"?>
<p:tagLst xmlns:p="http://schemas.openxmlformats.org/presentationml/2006/main">
  <p:tag name="AS_UNIQUEID" val="1230"/>
</p:tagLst>
</file>

<file path=ppt/tags/tag96.xml><?xml version="1.0" encoding="utf-8"?>
<p:tagLst xmlns:p="http://schemas.openxmlformats.org/presentationml/2006/main">
  <p:tag name="AS_UNIQUEID" val="1231"/>
</p:tagLst>
</file>

<file path=ppt/tags/tag97.xml><?xml version="1.0" encoding="utf-8"?>
<p:tagLst xmlns:p="http://schemas.openxmlformats.org/presentationml/2006/main">
  <p:tag name="AS_UNIQUEID" val="1232"/>
</p:tagLst>
</file>

<file path=ppt/tags/tag98.xml><?xml version="1.0" encoding="utf-8"?>
<p:tagLst xmlns:p="http://schemas.openxmlformats.org/presentationml/2006/main">
  <p:tag name="AS_UNIQUEID" val="1233"/>
</p:tagLst>
</file>

<file path=ppt/tags/tag99.xml><?xml version="1.0" encoding="utf-8"?>
<p:tagLst xmlns:p="http://schemas.openxmlformats.org/presentationml/2006/main">
  <p:tag name="AS_UNIQUEID" val="1234"/>
</p:tagLst>
</file>

<file path=ppt/theme/theme1.xml><?xml version="1.0" encoding="utf-8"?>
<a:theme xmlns:r="http://schemas.openxmlformats.org/officeDocument/2006/relationships" xmlns:a="http://schemas.openxmlformats.org/drawingml/2006/main" name="第一PPT，www.1ppt.com">
  <a:themeElements>
    <a:clrScheme name="自定义 3">
      <a:dk1>
        <a:sysClr val="windowText" lastClr="000000"/>
      </a:dk1>
      <a:lt1>
        <a:sysClr val="window" lastClr="FFFFFF"/>
      </a:lt1>
      <a:dk2>
        <a:srgbClr val="BE0000"/>
      </a:dk2>
      <a:lt2>
        <a:srgbClr val="E7E6E6"/>
      </a:lt2>
      <a:accent1>
        <a:srgbClr val="BE0000"/>
      </a:accent1>
      <a:accent2>
        <a:srgbClr val="ED7D31"/>
      </a:accent2>
      <a:accent3>
        <a:srgbClr val="D20000"/>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295</Paragraphs>
  <Slides>45</Slides>
  <Notes>0</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45</vt:i4>
      </vt:variant>
    </vt:vector>
  </HeadingPairs>
  <TitlesOfParts>
    <vt:vector baseType="lpstr" size="56">
      <vt:lpstr>Arial</vt:lpstr>
      <vt:lpstr>Calibri Light</vt:lpstr>
      <vt:lpstr>Calibri</vt:lpstr>
      <vt:lpstr>微软雅黑</vt:lpstr>
      <vt:lpstr>黑体</vt:lpstr>
      <vt:lpstr>等线</vt:lpstr>
      <vt:lpstr>Times New Roman</vt:lpstr>
      <vt:lpstr>宋体</vt:lpstr>
      <vt:lpstr>hakuyoxingshu7000</vt:lpstr>
      <vt:lpstr>Cambria Math</vt:lpstr>
      <vt:lpstr>第一PPT，www.1ppt.com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2022-02-23T15:02:30.547</cp:lastPrinted>
  <dcterms:created xsi:type="dcterms:W3CDTF">2022-02-23T15:02:30Z</dcterms:created>
  <dcterms:modified xsi:type="dcterms:W3CDTF">2022-02-23T07:02:35Z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