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366" r:id="rId4"/>
    <p:sldId id="367" r:id="rId5"/>
    <p:sldId id="371" r:id="rId6"/>
    <p:sldId id="372" r:id="rId7"/>
    <p:sldId id="379" r:id="rId8"/>
    <p:sldId id="373" r:id="rId9"/>
    <p:sldId id="376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09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426" r:id="rId28"/>
    <p:sldId id="429" r:id="rId29"/>
    <p:sldId id="427" r:id="rId30"/>
    <p:sldId id="430" r:id="rId31"/>
    <p:sldId id="286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51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343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23C4B-6336-4786-B85B-3533E0A34D1B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7B8F3-F759-4CC3-AA8E-1CF1F1886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4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3785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5225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1105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24097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2420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5543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0582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5096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2711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176961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3798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36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9.xml" /><Relationship Id="rId11" Type="http://schemas.openxmlformats.org/officeDocument/2006/relationships/image" Target="../media/image4.jpeg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image" Target="../media/image2.png" /><Relationship Id="rId5" Type="http://schemas.openxmlformats.org/officeDocument/2006/relationships/tags" Target="../tags/tag85.xml" /><Relationship Id="rId6" Type="http://schemas.openxmlformats.org/officeDocument/2006/relationships/image" Target="../media/image3.png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Relationship Id="rId3" Type="http://schemas.openxmlformats.org/officeDocument/2006/relationships/image" Target="../media/image8.png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3.xml" /><Relationship Id="rId3" Type="http://schemas.openxmlformats.org/officeDocument/2006/relationships/image" Target="../media/image8.png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0.png" /><Relationship Id="rId11" Type="http://schemas.openxmlformats.org/officeDocument/2006/relationships/tags" Target="../tags/tag197.xml" /><Relationship Id="rId12" Type="http://schemas.openxmlformats.org/officeDocument/2006/relationships/image" Target="../media/image11.png" /><Relationship Id="rId13" Type="http://schemas.openxmlformats.org/officeDocument/2006/relationships/tags" Target="../tags/tag198.xml" /><Relationship Id="rId14" Type="http://schemas.openxmlformats.org/officeDocument/2006/relationships/image" Target="../media/image12.png" /><Relationship Id="rId15" Type="http://schemas.openxmlformats.org/officeDocument/2006/relationships/tags" Target="../tags/tag199.xml" /><Relationship Id="rId16" Type="http://schemas.openxmlformats.org/officeDocument/2006/relationships/image" Target="../media/image13.png" /><Relationship Id="rId17" Type="http://schemas.openxmlformats.org/officeDocument/2006/relationships/tags" Target="../tags/tag200.xml" /><Relationship Id="rId18" Type="http://schemas.openxmlformats.org/officeDocument/2006/relationships/image" Target="../media/image14.png" /><Relationship Id="rId19" Type="http://schemas.openxmlformats.org/officeDocument/2006/relationships/tags" Target="../tags/tag201.xml" /><Relationship Id="rId2" Type="http://schemas.openxmlformats.org/officeDocument/2006/relationships/tags" Target="../tags/tag190.xml" /><Relationship Id="rId20" Type="http://schemas.openxmlformats.org/officeDocument/2006/relationships/image" Target="../media/image15.png" /><Relationship Id="rId21" Type="http://schemas.openxmlformats.org/officeDocument/2006/relationships/tags" Target="../tags/tag202.xml" /><Relationship Id="rId22" Type="http://schemas.openxmlformats.org/officeDocument/2006/relationships/tags" Target="../tags/tag203.xml" /><Relationship Id="rId23" Type="http://schemas.openxmlformats.org/officeDocument/2006/relationships/tags" Target="../tags/tag204.xml" /><Relationship Id="rId24" Type="http://schemas.openxmlformats.org/officeDocument/2006/relationships/tags" Target="../tags/tag205.xml" /><Relationship Id="rId25" Type="http://schemas.openxmlformats.org/officeDocument/2006/relationships/tags" Target="../tags/tag206.xml" /><Relationship Id="rId26" Type="http://schemas.openxmlformats.org/officeDocument/2006/relationships/tags" Target="../tags/tag207.xml" /><Relationship Id="rId27" Type="http://schemas.openxmlformats.org/officeDocument/2006/relationships/tags" Target="../tags/tag208.xml" /><Relationship Id="rId3" Type="http://schemas.openxmlformats.org/officeDocument/2006/relationships/image" Target="../media/image8.pn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9.xml" /><Relationship Id="rId3" Type="http://schemas.openxmlformats.org/officeDocument/2006/relationships/image" Target="../media/image8.png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6.xml" /><Relationship Id="rId3" Type="http://schemas.openxmlformats.org/officeDocument/2006/relationships/image" Target="../media/image8.png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3.xml" /><Relationship Id="rId3" Type="http://schemas.openxmlformats.org/officeDocument/2006/relationships/image" Target="../media/image8.png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0.xml" /><Relationship Id="rId3" Type="http://schemas.openxmlformats.org/officeDocument/2006/relationships/image" Target="../media/image8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Relationship Id="rId3" Type="http://schemas.openxmlformats.org/officeDocument/2006/relationships/image" Target="../media/image8.png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1.xml" /><Relationship Id="rId2" Type="http://schemas.openxmlformats.org/officeDocument/2006/relationships/tags" Target="../tags/tag244.xml" /><Relationship Id="rId3" Type="http://schemas.openxmlformats.org/officeDocument/2006/relationships/image" Target="../media/image8.png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9.xml" /><Relationship Id="rId2" Type="http://schemas.openxmlformats.org/officeDocument/2006/relationships/tags" Target="../tags/tag252.xml" /><Relationship Id="rId3" Type="http://schemas.openxmlformats.org/officeDocument/2006/relationships/image" Target="../media/image8.png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tags" Target="../tags/tag257.xml" /><Relationship Id="rId9" Type="http://schemas.openxmlformats.org/officeDocument/2006/relationships/tags" Target="../tags/tag2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5.xml" /><Relationship Id="rId11" Type="http://schemas.openxmlformats.org/officeDocument/2006/relationships/image" Target="../media/image2.png" /><Relationship Id="rId12" Type="http://schemas.openxmlformats.org/officeDocument/2006/relationships/tags" Target="../tags/tag96.xml" /><Relationship Id="rId13" Type="http://schemas.openxmlformats.org/officeDocument/2006/relationships/tags" Target="../tags/tag97.xml" /><Relationship Id="rId14" Type="http://schemas.openxmlformats.org/officeDocument/2006/relationships/tags" Target="../tags/tag98.xml" /><Relationship Id="rId15" Type="http://schemas.openxmlformats.org/officeDocument/2006/relationships/tags" Target="../tags/tag99.xml" /><Relationship Id="rId16" Type="http://schemas.openxmlformats.org/officeDocument/2006/relationships/tags" Target="../tags/tag100.xml" /><Relationship Id="rId17" Type="http://schemas.openxmlformats.org/officeDocument/2006/relationships/tags" Target="../tags/tag101.xml" /><Relationship Id="rId18" Type="http://schemas.openxmlformats.org/officeDocument/2006/relationships/tags" Target="../tags/tag102.xml" /><Relationship Id="rId19" Type="http://schemas.openxmlformats.org/officeDocument/2006/relationships/tags" Target="../tags/tag103.xml" /><Relationship Id="rId2" Type="http://schemas.openxmlformats.org/officeDocument/2006/relationships/tags" Target="../tags/tag90.xml" /><Relationship Id="rId20" Type="http://schemas.openxmlformats.org/officeDocument/2006/relationships/tags" Target="../tags/tag104.xml" /><Relationship Id="rId21" Type="http://schemas.openxmlformats.org/officeDocument/2006/relationships/tags" Target="../tags/tag105.xml" /><Relationship Id="rId22" Type="http://schemas.openxmlformats.org/officeDocument/2006/relationships/tags" Target="../tags/tag106.xml" /><Relationship Id="rId23" Type="http://schemas.openxmlformats.org/officeDocument/2006/relationships/tags" Target="../tags/tag107.xml" /><Relationship Id="rId24" Type="http://schemas.openxmlformats.org/officeDocument/2006/relationships/tags" Target="../tags/tag108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image" Target="../media/image5.png" /><Relationship Id="rId7" Type="http://schemas.microsoft.com/office/2007/relationships/hdphoto" Target="../media/image6.wdp" /><Relationship Id="rId8" Type="http://schemas.openxmlformats.org/officeDocument/2006/relationships/tags" Target="../tags/tag94.xml" /><Relationship Id="rId9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7.xml" /><Relationship Id="rId2" Type="http://schemas.openxmlformats.org/officeDocument/2006/relationships/tags" Target="../tags/tag260.xml" /><Relationship Id="rId3" Type="http://schemas.openxmlformats.org/officeDocument/2006/relationships/image" Target="../media/image8.png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5.xml" /><Relationship Id="rId2" Type="http://schemas.openxmlformats.org/officeDocument/2006/relationships/tags" Target="../tags/tag268.xml" /><Relationship Id="rId3" Type="http://schemas.openxmlformats.org/officeDocument/2006/relationships/image" Target="../media/image8.png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3.xml" /><Relationship Id="rId2" Type="http://schemas.openxmlformats.org/officeDocument/2006/relationships/tags" Target="../tags/tag276.xml" /><Relationship Id="rId3" Type="http://schemas.openxmlformats.org/officeDocument/2006/relationships/image" Target="../media/image8.png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1.xml" /><Relationship Id="rId2" Type="http://schemas.openxmlformats.org/officeDocument/2006/relationships/tags" Target="../tags/tag284.xml" /><Relationship Id="rId3" Type="http://schemas.openxmlformats.org/officeDocument/2006/relationships/image" Target="../media/image8.png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9.xml" /><Relationship Id="rId2" Type="http://schemas.openxmlformats.org/officeDocument/2006/relationships/tags" Target="../tags/tag292.xml" /><Relationship Id="rId3" Type="http://schemas.openxmlformats.org/officeDocument/2006/relationships/image" Target="../media/image8.png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7.xml" /><Relationship Id="rId2" Type="http://schemas.openxmlformats.org/officeDocument/2006/relationships/tags" Target="../tags/tag300.xml" /><Relationship Id="rId3" Type="http://schemas.openxmlformats.org/officeDocument/2006/relationships/image" Target="../media/image8.png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8.xml" /><Relationship Id="rId3" Type="http://schemas.openxmlformats.org/officeDocument/2006/relationships/image" Target="../media/image8.png" /><Relationship Id="rId4" Type="http://schemas.openxmlformats.org/officeDocument/2006/relationships/tags" Target="../tags/tag309.xml" /><Relationship Id="rId5" Type="http://schemas.openxmlformats.org/officeDocument/2006/relationships/tags" Target="../tags/tag310.xml" /><Relationship Id="rId6" Type="http://schemas.openxmlformats.org/officeDocument/2006/relationships/tags" Target="../tags/tag311.xml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2.xml" /><Relationship Id="rId2" Type="http://schemas.openxmlformats.org/officeDocument/2006/relationships/tags" Target="../tags/tag315.xml" /><Relationship Id="rId3" Type="http://schemas.openxmlformats.org/officeDocument/2006/relationships/image" Target="../media/image8.png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tags" Target="../tags/tag319.xml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3.xml" /><Relationship Id="rId3" Type="http://schemas.openxmlformats.org/officeDocument/2006/relationships/image" Target="../media/image8.png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tags" Target="../tags/tag327.xml" /><Relationship Id="rId8" Type="http://schemas.openxmlformats.org/officeDocument/2006/relationships/tags" Target="../tags/tag328.xml" /><Relationship Id="rId9" Type="http://schemas.openxmlformats.org/officeDocument/2006/relationships/tags" Target="../tags/tag32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7.xml" /><Relationship Id="rId2" Type="http://schemas.openxmlformats.org/officeDocument/2006/relationships/tags" Target="../tags/tag330.xml" /><Relationship Id="rId3" Type="http://schemas.openxmlformats.org/officeDocument/2006/relationships/image" Target="../media/image8.png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image" Target="../media/image7.png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image" Target="../media/image2.png" /><Relationship Id="rId6" Type="http://schemas.openxmlformats.org/officeDocument/2006/relationships/tags" Target="../tags/tag341.xml" /><Relationship Id="rId7" Type="http://schemas.openxmlformats.org/officeDocument/2006/relationships/image" Target="../media/image16.png" /><Relationship Id="rId8" Type="http://schemas.openxmlformats.org/officeDocument/2006/relationships/tags" Target="../tags/tag342.xml" /><Relationship Id="rId9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image" Target="../media/image8.png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1.xml" /><Relationship Id="rId3" Type="http://schemas.openxmlformats.org/officeDocument/2006/relationships/image" Target="../media/image7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tags" Target="../tags/tag136.xml" /><Relationship Id="rId13" Type="http://schemas.openxmlformats.org/officeDocument/2006/relationships/tags" Target="../tags/tag137.xml" /><Relationship Id="rId14" Type="http://schemas.openxmlformats.org/officeDocument/2006/relationships/tags" Target="../tags/tag138.xml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17" Type="http://schemas.openxmlformats.org/officeDocument/2006/relationships/tags" Target="../tags/tag141.xml" /><Relationship Id="rId18" Type="http://schemas.openxmlformats.org/officeDocument/2006/relationships/tags" Target="../tags/tag142.xml" /><Relationship Id="rId19" Type="http://schemas.openxmlformats.org/officeDocument/2006/relationships/tags" Target="../tags/tag143.xml" /><Relationship Id="rId2" Type="http://schemas.openxmlformats.org/officeDocument/2006/relationships/tags" Target="../tags/tag127.xml" /><Relationship Id="rId20" Type="http://schemas.openxmlformats.org/officeDocument/2006/relationships/tags" Target="../tags/tag144.xml" /><Relationship Id="rId21" Type="http://schemas.openxmlformats.org/officeDocument/2006/relationships/tags" Target="../tags/tag145.xml" /><Relationship Id="rId22" Type="http://schemas.openxmlformats.org/officeDocument/2006/relationships/tags" Target="../tags/tag146.xml" /><Relationship Id="rId23" Type="http://schemas.openxmlformats.org/officeDocument/2006/relationships/tags" Target="../tags/tag147.xml" /><Relationship Id="rId24" Type="http://schemas.openxmlformats.org/officeDocument/2006/relationships/tags" Target="../tags/tag148.xml" /><Relationship Id="rId25" Type="http://schemas.openxmlformats.org/officeDocument/2006/relationships/tags" Target="../tags/tag149.xml" /><Relationship Id="rId26" Type="http://schemas.openxmlformats.org/officeDocument/2006/relationships/tags" Target="../tags/tag150.xml" /><Relationship Id="rId27" Type="http://schemas.openxmlformats.org/officeDocument/2006/relationships/image" Target="../media/image9.png" /><Relationship Id="rId28" Type="http://schemas.openxmlformats.org/officeDocument/2006/relationships/tags" Target="../tags/tag151.xml" /><Relationship Id="rId29" Type="http://schemas.openxmlformats.org/officeDocument/2006/relationships/tags" Target="../tags/tag152.xml" /><Relationship Id="rId3" Type="http://schemas.openxmlformats.org/officeDocument/2006/relationships/image" Target="../media/image8.png" /><Relationship Id="rId30" Type="http://schemas.openxmlformats.org/officeDocument/2006/relationships/tags" Target="../tags/tag153.xml" /><Relationship Id="rId31" Type="http://schemas.openxmlformats.org/officeDocument/2006/relationships/tags" Target="../tags/tag154.xml" /><Relationship Id="rId32" Type="http://schemas.openxmlformats.org/officeDocument/2006/relationships/tags" Target="../tags/tag155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image" Target="../media/image7.png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Relationship Id="rId3" Type="http://schemas.openxmlformats.org/officeDocument/2006/relationships/image" Target="../media/image8.png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Relationship Id="rId3" Type="http://schemas.openxmlformats.org/officeDocument/2006/relationships/image" Target="../media/image8.png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44905" y="230320"/>
            <a:ext cx="7401263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统编版专题选择性必修三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逻辑与思维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第四课 准确把握概念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240" y="4438649"/>
            <a:ext cx="2857500" cy="11906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2A45BB-751D-435A-A43D-2B0A9D3B1CB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06" y="15779"/>
            <a:ext cx="1903701" cy="311454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0B1EAE-5A6B-483B-8B5F-FCF7C630953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16393" y="418601"/>
            <a:ext cx="2031325" cy="188226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政治一轮</a:t>
            </a:r>
            <a:endParaRPr lang="en-US" altLang="zh-CN" sz="600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0FC191-B933-455E-BDDD-4600E59BC17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77160" y="217197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统编版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725FFB4-1C50-4D13-B6D9-F4CBCE3D95C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6561" y="-20428"/>
            <a:ext cx="15109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/>
              <a:t>2022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2614587108"/>
      </p:ext>
    </p:extLst>
  </p:cSld>
  <p:clrMapOvr>
    <a:masterClrMapping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一、概念的含义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ACCF58-F1F5-4197-89F2-A3D94809F57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46258" y="1736408"/>
            <a:ext cx="1109948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拓展：概念和语词是一种怎样的关系</a:t>
            </a:r>
            <a:endParaRPr lang="zh-CN" altLang="zh-CN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．概念是语词的思想内容，语词是概念的语言表达形式。概念是在语词的基础上形成的，总是通过语词表达出来。脱离语词的赤裸裸的思想概念是不存在的。语词是概念的物质承担者或者物质外壳。</a:t>
            </a:r>
            <a:endParaRPr lang="zh-CN" altLang="zh-CN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与语词还是有明显区别的。语词是声音和词义的结合体，概念只是语词的基本的词义。概念是事物范围和本质的反映。概念构成了语词的基本内容，但语词除了包含概念以外，还包含主体对事物的各种主观感受，即主体对事物的褒贬等含义。因此在把握概念与语词的联系的同时，也要注意语词和概念的区别。概念是人类的认识成果，语词却具有民族特点。同一个概念，往往不同的民族用不同的语词来表达。表达的概念虽然相同，语词却因民族而异。概念与语词的区别，就是在同一民族语言中也明显地表现出来。一方面，同一概念往往有不同的语词表达形式。这就是平常所说的存在同义词或多词一义的情况。例如，红薯、白薯、地瓜是不同的语词，却表达的是同一个概念。水泥、洋灰是不同的语词，表达的也是同一个概念。另一方面，同一个语词也往往表达不同的概念。这是平常所说的存在多义词或一词多义的情况。例如，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先生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这个词，可以指称师长、医生、知识界人士，也是对人的一种尊称等。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这个词可以指两个事物的同一关系，如鲁迅是《阿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正传》的作者；也可指两个事物的属种包含关系，如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人是高等动物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．概念都是通过语词来表达的，但是并非所有的语词都是表达概念。具体地说，各种实词，如名词、代词、形容词和数量词表达概念。在虚词中连接词：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……”</a:t>
            </a:r>
            <a:r>
              <a:rPr lang="zh-CN" altLang="zh-CN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等表达概念，单纯的感叹词和孤立的助词通常不表达概念。</a:t>
            </a:r>
            <a:endParaRPr lang="zh-CN" altLang="zh-CN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265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二、概念的基本特征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ADFA51-D00C-4AFB-8CFA-A8490AABBE0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10214" y="1723059"/>
            <a:ext cx="1070646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．概念的内涵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en-US" altLang="zh-CN" sz="24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指概念所反映的事物的</a:t>
            </a:r>
            <a:r>
              <a:rPr lang="zh-CN" altLang="zh-CN" sz="24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本质属性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，它反映事物</a:t>
            </a:r>
            <a:r>
              <a:rPr lang="en-US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</a:t>
            </a:r>
            <a:r>
              <a:rPr lang="en-US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的规定性，说明概念所反映的那种事物究竟</a:t>
            </a:r>
            <a:r>
              <a:rPr lang="en-US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是什么</a:t>
            </a:r>
            <a:r>
              <a:rPr lang="en-US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．概念的外延</a:t>
            </a:r>
            <a:endParaRPr lang="zh-CN" altLang="zh-CN" sz="2400" kern="100">
              <a:effectLst/>
              <a:highlight>
                <a:srgbClr val="FFFF00"/>
              </a:highlight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含义：概念的外延是指具有概念所反映的本质属性的事物的</a:t>
            </a:r>
            <a:r>
              <a:rPr lang="zh-CN" altLang="zh-CN" sz="24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范围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。它说明概念所反映的那种事物“有多少”。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24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类型：依据两个概念在所指范围上是否具有相同部分，概念之间的外延关系分为相容关系和不相容关系。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1140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二、概念的基本特征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05E12399-A2F3-494E-BD93-610D94A5BCCE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749419530"/>
              </p:ext>
            </p:extLst>
          </p:nvPr>
        </p:nvGraphicFramePr>
        <p:xfrm>
          <a:off x="592553" y="1864310"/>
          <a:ext cx="11232502" cy="4754880"/>
        </p:xfrm>
        <a:graphic>
          <a:graphicData uri="http://schemas.openxmlformats.org/drawingml/2006/table">
            <a:tbl>
              <a:tblPr firstRow="1" firstCol="1" bandRow="1"/>
              <a:tblGrid>
                <a:gridCol w="623688">
                  <a:extLst>
                    <a:ext uri="{9D8B030D-6E8A-4147-A177-3AD203B41FA5}">
                      <a16:colId xmlns:a16="http://schemas.microsoft.com/office/drawing/2014/main" val="2930628872"/>
                    </a:ext>
                  </a:extLst>
                </a:gridCol>
                <a:gridCol w="1553592">
                  <a:extLst>
                    <a:ext uri="{9D8B030D-6E8A-4147-A177-3AD203B41FA5}">
                      <a16:colId xmlns:a16="http://schemas.microsoft.com/office/drawing/2014/main" val="2564640348"/>
                    </a:ext>
                  </a:extLst>
                </a:gridCol>
                <a:gridCol w="7261934">
                  <a:extLst>
                    <a:ext uri="{9D8B030D-6E8A-4147-A177-3AD203B41FA5}">
                      <a16:colId xmlns:a16="http://schemas.microsoft.com/office/drawing/2014/main" val="3450007728"/>
                    </a:ext>
                  </a:extLst>
                </a:gridCol>
                <a:gridCol w="1793288">
                  <a:extLst>
                    <a:ext uri="{9D8B030D-6E8A-4147-A177-3AD203B41FA5}">
                      <a16:colId xmlns:a16="http://schemas.microsoft.com/office/drawing/2014/main" val="2480055453"/>
                    </a:ext>
                  </a:extLst>
                </a:gridCol>
              </a:tblGrid>
              <a:tr h="318187"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2400" b="1" kern="100" spc="4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种类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含义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图示法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208796"/>
                  </a:ext>
                </a:extLst>
              </a:tr>
              <a:tr h="318187">
                <a:tc rowSpan="3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相容关系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全同关系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两个概念的外延</a:t>
                      </a:r>
                      <a:r>
                        <a:rPr lang="zh-CN" sz="2400" u="sng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完全</a:t>
                      </a: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相同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336480"/>
                  </a:ext>
                </a:extLst>
              </a:tr>
              <a:tr h="636373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属种关系或种属关系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一个概念的外延包含着另一个概念的全部外延，外延大的概念为</a:t>
                      </a:r>
                      <a:r>
                        <a:rPr lang="zh-CN" sz="2400" u="sng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属概念</a:t>
                      </a: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，外延小的概念为种概念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878755"/>
                  </a:ext>
                </a:extLst>
              </a:tr>
              <a:tr h="31818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交叉关系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两个概念之间有而且只有</a:t>
                      </a:r>
                      <a:r>
                        <a:rPr lang="zh-CN" sz="2400" u="sng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一部分</a:t>
                      </a: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外延是相同的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478227"/>
                  </a:ext>
                </a:extLst>
              </a:tr>
              <a:tr h="636373">
                <a:tc rowSpan="2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不相容关系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矛盾关系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两个具有全异关系的概念包含在一个属概念中，并且它们的外延之和</a:t>
                      </a:r>
                      <a:r>
                        <a:rPr lang="zh-CN" sz="2400" u="sng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等于</a:t>
                      </a: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该属概念的外延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84213"/>
                  </a:ext>
                </a:extLst>
              </a:tr>
              <a:tr h="636373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b="1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反对关系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两个具有全异关系的概念包含在一个属概念中，并且它们的外延之和</a:t>
                      </a:r>
                      <a:r>
                        <a:rPr lang="zh-CN" sz="2400" u="sng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小于</a:t>
                      </a:r>
                      <a:r>
                        <a:rPr lang="zh-CN" sz="2400" kern="100" spc="4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该属概念的外延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endParaRPr lang="en-US" sz="2400" kern="100" spc="4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等线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461625"/>
                  </a:ext>
                </a:extLst>
              </a:tr>
            </a:tbl>
          </a:graphicData>
        </a:graphic>
      </p:graphicFrame>
      <p:pic>
        <p:nvPicPr>
          <p:cNvPr id="1036" name="Picture 12">
            <a:extLst>
              <a:ext uri="{FF2B5EF4-FFF2-40B4-BE49-F238E27FC236}">
                <a16:creationId xmlns:a16="http://schemas.microsoft.com/office/drawing/2014/main" id="{2B0C0E63-960C-499A-916A-DFE74DF6E11A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86339" y="2316396"/>
            <a:ext cx="1404231" cy="56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>
            <a:extLst>
              <a:ext uri="{FF2B5EF4-FFF2-40B4-BE49-F238E27FC236}">
                <a16:creationId xmlns:a16="http://schemas.microsoft.com/office/drawing/2014/main" id="{7F216AE5-F313-4711-BA9C-924FFF638540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71601" y="3054950"/>
            <a:ext cx="755801" cy="7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86E7A97D-5A84-4620-99F1-7674851B3245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61666" y="3054950"/>
            <a:ext cx="786847" cy="7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9FF9262E-4318-439E-88FA-F5D8EADD0AE8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40461" y="4153694"/>
            <a:ext cx="1586941" cy="568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05526C0-F3BD-41E1-A9AF-44FE8DB9785D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1110" y="4828245"/>
            <a:ext cx="1120983" cy="56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B625270F-8C15-469E-A492-A963E80AB48F}"/>
              </a:ext>
            </a:extLst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1111" y="5583901"/>
            <a:ext cx="1120982" cy="96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4A47341-7FBD-44EF-A3FD-A0CA66156122}"/>
              </a:ext>
            </a:extLst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663575" cy="60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D5143306-2088-42AD-BD8C-41F5B44632F2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663575" cy="61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B1F3EC-B012-4AB5-8B64-FE07A9B12DE4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6699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173E6DF3-7F6C-4919-91AF-3C991FF9FE47}"/>
              </a:ext>
            </a:extLst>
          </p:cNvPr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884238" cy="63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18BB744-303E-46C8-9363-F1BCE91B96DA}"/>
              </a:ext>
            </a:extLst>
          </p:cNvPr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7239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9F991FA5-44FE-42FB-941C-BD75D4B4FF0D}"/>
              </a:ext>
            </a:extLst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746125" cy="89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925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43200"/>
              </a:tabLst>
            </a:pPr>
            <a:r>
              <a:rPr lang="en-US" altLang="zh-CN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4.2 </a:t>
            </a: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明确概念的方法</a:t>
            </a:r>
          </a:p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一、明确内涵的方法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9FB16D-8164-4336-94C6-98ECC700896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4139" y="2101060"/>
            <a:ext cx="1112372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．定义的含义：</a:t>
            </a:r>
            <a:endParaRPr lang="en-US" altLang="zh-CN" sz="28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定义是从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内涵方面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明确概念的逻辑方法。给一个概念下定义，就是用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简明的语句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揭示概念所反映的客观事物的本质属性。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．定义的逻辑结构：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定义由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被定义项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定义联项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三部分构成。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．下定义的方法：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定义的最基本、最常用的方法是：种差加属概念。种差指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同一属概念下的种概念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之间的差别。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种差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属概念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相加构成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，用定义联项将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被定义项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联结起来，就构成定义。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0681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一、明确内涵的方法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AD009C-575D-4831-BF07-0C0BFC1C2BC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4139" y="1596445"/>
            <a:ext cx="1112372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．下一个正确的定义，必须遵守必要的规则</a:t>
            </a:r>
            <a:endParaRPr lang="zh-CN" altLang="zh-CN" sz="2800" kern="100">
              <a:effectLst/>
              <a:highlight>
                <a:srgbClr val="FFFF00"/>
              </a:highlight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要下一个正确的定义，首先，应该具备相应的科学知识，正确地认识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对象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，把握其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本质属性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应该遵循必要的逻辑规则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①定义项与被定义项的外延必须全同。否则，就会犯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定义过宽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定义过窄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②定义项不能直接或间接地包含被定义项。否则，就会犯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同语反复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循环定义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③定义一般不能用否定形式。否则，就会犯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否定定义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④定义不能用比喻。否则，就会犯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比喻定义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912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一、明确内涵的方法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571183-5EE7-4A2E-9AD2-D0928D50F3B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32154" y="2521059"/>
            <a:ext cx="1092841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zh-CN" sz="2800" b="0" i="0" u="none" strike="noStrike" kern="100" cap="none" spc="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</a:t>
            </a:r>
            <a:r>
              <a:rPr kumimoji="0" lang="en-US" altLang="zh-CN" sz="2800" b="0" i="0" u="none" strike="noStrike" kern="100" cap="none" spc="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kumimoji="0" lang="zh-CN" altLang="zh-CN" sz="2800" b="0" i="0" u="none" strike="noStrike" kern="100" cap="none" spc="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正确地进行定义，应该遵守哪些逻辑规则？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提示：定义的四个逻辑规则包括：定义项与被定义项的外延必须全同，定义项不能直接或间接地包含被定义项，定义一般不能用否定形式，定义不能用比喻。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359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二、明确外延的方法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7D4E58-CD71-440D-BCE9-C00BBB81526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28165" y="1936064"/>
            <a:ext cx="1100392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．划分的含义：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划分是从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外延方面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明确概念的逻辑方法。它是依据一定的标准，把一个概念的外延分为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几个小类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。小类是大类的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，大类是小类的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。划分就是把一个属分为几个种的逻辑方法。划分由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子项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两部分构成。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4049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二、明确外延的方法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29F837-E4E3-4E49-B8B6-7B1C993AC09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74377" y="1489771"/>
            <a:ext cx="1135486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．划分的规则</a:t>
            </a:r>
            <a:endParaRPr lang="zh-CN" altLang="zh-CN" sz="2800" kern="100">
              <a:effectLst/>
              <a:highlight>
                <a:srgbClr val="FFFF00"/>
              </a:highlight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必须充分了解概念所反映的对象之间的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客观关系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要遵循划分的逻辑规则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①子项的外延之和必须等于母项的外延。否则，就会犯“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划分不全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多出子项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②在同一次划分中，只能用同一个标准。否则，就会犯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划分标准不一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③划分应该逐级进行，不能越级。否则，就会犯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越级划分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5139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下列语句的划分，正确的是（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．人口分为农业人口和非农业人口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．文学包括小说、诗歌、戏剧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．科学楼包括计算机室、实验室、仪器药品室、厕所等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．从市场范围看，市场分为国际市场、国内市场和资本主义市场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857204" y="1489771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6254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2】“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国家就是资产阶级统治无产阶级的专政工具。国家可分为资本主义国家和社会主义国家。”这段话中所包含的逻辑错误是（    ）。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．定义过宽、划分不全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．比喻定义、多出子项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．定义过窄、划分不全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．定义过窄、多出子项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978967" y="1921087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034185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5"/>
          <p:cNvSpPr/>
          <p:nvPr>
            <p:custDataLst>
              <p:tags r:id="rId3"/>
            </p:custDataLst>
          </p:nvPr>
        </p:nvSpPr>
        <p:spPr bwMode="auto">
          <a:xfrm>
            <a:off x="1059110" y="996059"/>
            <a:ext cx="2855851" cy="3202129"/>
          </a:xfrm>
          <a:custGeom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0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4"/>
            </p:custDataLst>
          </p:nvPr>
        </p:nvSpPr>
        <p:spPr bwMode="auto">
          <a:xfrm>
            <a:off x="1289144" y="1253985"/>
            <a:ext cx="2395783" cy="2686277"/>
          </a:xfrm>
          <a:custGeom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0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133" y="2195531"/>
            <a:ext cx="237780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4247" y="1527371"/>
            <a:ext cx="785577" cy="6681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37" y="5038725"/>
            <a:ext cx="11058525" cy="18192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0171" y="4749667"/>
            <a:ext cx="2036340" cy="8484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728440FC-FA84-4FAF-896F-8253BFCC74D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715240" y="1532041"/>
            <a:ext cx="4752902" cy="523220"/>
            <a:chOff x="5544649" y="861109"/>
            <a:chExt cx="4752902" cy="523220"/>
          </a:xfrm>
        </p:grpSpPr>
        <p:sp>
          <p:nvSpPr>
            <p:cNvPr id="17" name="圆角矩形 12">
              <a:extLst>
                <a:ext uri="{FF2B5EF4-FFF2-40B4-BE49-F238E27FC236}">
                  <a16:creationId xmlns:a16="http://schemas.microsoft.com/office/drawing/2014/main" id="{D99A6EF6-530E-48FC-AEF6-5EDBE419E94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544649" y="861109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6376AD4-00A7-4744-96DA-AC50643BEE6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287387" y="891887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课标解读 考情分析</a:t>
              </a:r>
            </a:p>
          </p:txBody>
        </p:sp>
        <p:sp>
          <p:nvSpPr>
            <p:cNvPr id="21" name="圆角矩形 18">
              <a:extLst>
                <a:ext uri="{FF2B5EF4-FFF2-40B4-BE49-F238E27FC236}">
                  <a16:creationId xmlns:a16="http://schemas.microsoft.com/office/drawing/2014/main" id="{0444019B-2BF1-4351-A025-A74B31DACB26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5600920" y="906719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F4DAFE-0C94-4D33-B380-30AB83181725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5715240" y="2204068"/>
            <a:ext cx="4752902" cy="523220"/>
            <a:chOff x="5544649" y="1533136"/>
            <a:chExt cx="4752902" cy="523220"/>
          </a:xfrm>
        </p:grpSpPr>
        <p:sp>
          <p:nvSpPr>
            <p:cNvPr id="23" name="圆角矩形 13">
              <a:extLst>
                <a:ext uri="{FF2B5EF4-FFF2-40B4-BE49-F238E27FC236}">
                  <a16:creationId xmlns:a16="http://schemas.microsoft.com/office/drawing/2014/main" id="{02600D2D-3203-4A9D-8FDD-59FED6B498B0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5544649" y="1533136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DE35B31-B33A-488B-AB68-2D92D4ACA05E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287387" y="1563914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 网络构建</a:t>
              </a:r>
            </a:p>
          </p:txBody>
        </p:sp>
        <p:sp>
          <p:nvSpPr>
            <p:cNvPr id="25" name="圆角矩形 19">
              <a:extLst>
                <a:ext uri="{FF2B5EF4-FFF2-40B4-BE49-F238E27FC236}">
                  <a16:creationId xmlns:a16="http://schemas.microsoft.com/office/drawing/2014/main" id="{8DE2D1F9-E4AC-4555-9C05-0A254887D9E0}"/>
                </a:ext>
              </a:extLst>
            </p:cNvPr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5600920" y="1578746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6B96BFF-7785-4229-AA07-486F2A0387BE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5715240" y="2905780"/>
            <a:ext cx="4752902" cy="523220"/>
            <a:chOff x="5544649" y="861109"/>
            <a:chExt cx="4752902" cy="523220"/>
          </a:xfrm>
        </p:grpSpPr>
        <p:sp>
          <p:nvSpPr>
            <p:cNvPr id="27" name="圆角矩形 12">
              <a:extLst>
                <a:ext uri="{FF2B5EF4-FFF2-40B4-BE49-F238E27FC236}">
                  <a16:creationId xmlns:a16="http://schemas.microsoft.com/office/drawing/2014/main" id="{2FCA4637-121A-4816-905F-C8903485CC68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544649" y="861109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6D31D1D-FCA0-4679-B8FF-0925834D86E0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6287387" y="891887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考点精析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讲练结合</a:t>
              </a:r>
            </a:p>
          </p:txBody>
        </p:sp>
        <p:sp>
          <p:nvSpPr>
            <p:cNvPr id="33" name="圆角矩形 18">
              <a:extLst>
                <a:ext uri="{FF2B5EF4-FFF2-40B4-BE49-F238E27FC236}">
                  <a16:creationId xmlns:a16="http://schemas.microsoft.com/office/drawing/2014/main" id="{1C2136B1-2F74-424A-83C5-900C49373412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>
              <a:off x="5600920" y="906719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54903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4" grpId="0"/>
      <p:bldP spid="4" grpId="1"/>
      <p:bldP spid="4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3】“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战争分为正义战争和非正义战争”，在这个划分中（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①“正义战争”和“非正卫战争”是“战争”的子项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②“战争”是划分的子项，也是划分的母项的属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③“战争是否具有正义属性”是划分小类的标准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④“战争”是“正义战争”和“非正义战争”的种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226500" y="159644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74541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4】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人们常说，概念是思维的细胞。下列对概念认识正确的有（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①概念是反映事物本质属性的思维方式②概念具有抽象性和概括性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③概念是反映事物内在联系的思维方式④概念具有具体性、形象性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816645" y="159644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14845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5】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小王同学元旦时给好朋友小李发了一个红包。小李：你这是什么意思。小王：没什么意思，意思意思。小李你这就不够意思了。小王：小意思。小李：你这人真有意思。小王：其实也没别的意思。小李：那我就不好意思了。他们的对话体现的道理有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①同一个语词在不同的场合可以表达不同的概念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②不同的语词可以表达同一个概念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③如果不作区分，就容易引起概念混淆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④一个语词在任何场合都一定表达同一个概念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92568" y="269344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011511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6】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一天，马科长给饭店赵经理发通知说：“今天上午十一点半有六个兄弟单位的人到你店参观，并用午餐。望做好准备。”赵经理为弄明白到底有多少人到饭店就餐又打电话问马科长，马科长说：“通知上写得很明白了嘛，有六个兄弟单位的人。”马科长写的通知主要错在（ 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．没有明确“到饭店就餐的人”的内涵	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．没有明确“到饭店就餐的人”的外延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．没有弄清“到饭店就餐的人”的来源	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．没有说明“到饭店就餐的人”的属性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10470" y="2666812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09619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7】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划分是把一个属概念分为它的各个种概念，以明确概念外延的一种思维方法。正确的划分要求划分出的各子项的外延之和必须等于母项的外延，而且要采用同一标准，子项的外延不相容，而且是同一层次的概念。下列划分方式中正确的是（ 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．直系亲属分为双亲、胞亲、配偶和子女	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．岩石分为沉积岩和变质岩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．地球分为南半球和北半球	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．健康分为心理健康和生理健康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240816" y="2720078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30171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8】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对概念之间的外延作出正确的划分，应遵循的划分逻辑规则是（    ）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①母项的外延之和必须等于子项的外延        ②划分应该逐级进行，不能越级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③在同一次划分中，只能用一个标准        ④不同时代，概念的外延不能变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865283" y="159644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1184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9】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阅读材料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完成下列要求。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一天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某公司马科长给顺风饭店赵经理发了一个通知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今天上午十一点半有六个兄弟单位的人到你店参观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并用午餐。望做好准备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热情接待。”赵经理为了弄明白到底有多少人到饭店就餐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就打电话问马科长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马科长不耐烦地说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通知上写得很明白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有六个兄弟单位的人。”“啪”的一声挂了电话。</a:t>
            </a:r>
          </a:p>
          <a:p>
            <a:pPr indent="266700" algn="just"/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）马科长发的通知到底有没有错误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如有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错在何处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</a:p>
          <a:p>
            <a:pPr indent="266700" algn="just"/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）这则通知对我们有什么启示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</p:spTree>
    <p:extLst>
      <p:ext uri="{BB962C8B-B14F-4D97-AF65-F5344CB8AC3E}">
        <p14:creationId xmlns:p14="http://schemas.microsoft.com/office/powerpoint/2010/main" val="23970090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9】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阅读材料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完成下列要求。</a:t>
            </a:r>
          </a:p>
          <a:p>
            <a:pPr indent="266700" algn="just"/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）马科长发的通知到底有没有错误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如有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错在何处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</a:p>
          <a:p>
            <a:pPr indent="266700" algn="just"/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）这则通知对我们有什么启示</a:t>
            </a:r>
            <a:r>
              <a:rPr lang="en-US" altLang="zh-CN" sz="2400" b="1" kern="100">
                <a:effectLst/>
                <a:latin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1FED75-B5EB-43D0-A0AC-8A28E3DBB4F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74377" y="3086658"/>
            <a:ext cx="105381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马科长所发通知有错误。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概念的外延是指具有概念所反映的本质属性的事物的范围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它说明概念所反映的那种事物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有哪些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。显然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马科长所发通知并没有写明确。因为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六个兄弟单位的人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这个概念的外延既可能是一个兄弟单位的六个人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也可能是六个兄弟单位的所有人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既可能是六个人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也可能不止六个人。究竟有几个人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不明确。</a:t>
            </a:r>
            <a:endParaRPr lang="zh-CN" altLang="zh-CN" sz="2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）在日常生活中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为准确表达思想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必须准确把握概念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既要弄清概念的内涵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又要分清概念的外延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否则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就会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混淆概念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0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129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10】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材料一  有个医生自称擅长外科。军营里有位副将在战场上中了流箭，箭头深深地扎进膜内，他立即请那位医生来施行手术。医生掏出一把大剪刀，剪去了露在外面的半截箭杆，就要告辞。副将说：“箭头还扎在肉里头，怎么不取出来？”医生说：“这是内科的事，与外科无关。”</a:t>
            </a:r>
          </a:p>
          <a:p>
            <a:pPr indent="266700" algn="just"/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材料二  某校高二思想政治课堂上，老师给学生写下下面六句话，供同学们分析：①数学就是研究客观世界的数量关系的科学；②木材就是木料；③逻辑学不是心理学；④电视机可分为彩色、黑白、进口三种；⑤工人</a:t>
            </a:r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中国工人</a:t>
            </a:r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四川工人；⑥一年分为春、夏、秋、冬四季。</a:t>
            </a:r>
          </a:p>
          <a:p>
            <a:pPr indent="266700" algn="just"/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材料三  很多年前，通信工具的外延只限于电话、电报等，而今通信工具的外延已经扩展为电话、电报、短信、电子邮件、微信、</a:t>
            </a:r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QQ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等等。思维是不断发展的。每个时代都会产生具有时代特色的新概念，如现在流行的“网购”“云计算”“大数据”“区块链”等。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结合材料，运用“明确概念的方法”的知识，回答下列问题。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）材料一中的那位医生的说法有哪些错误？给我们哪些启示？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）请分析材料二中六句话作为定义或划分是否正确，并说明理由。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）结合材料三，你认为概念的内涵和外延是固定不变的吗？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</p:spTree>
    <p:extLst>
      <p:ext uri="{BB962C8B-B14F-4D97-AF65-F5344CB8AC3E}">
        <p14:creationId xmlns:p14="http://schemas.microsoft.com/office/powerpoint/2010/main" val="34471210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0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000" kern="100">
                <a:effectLst/>
                <a:latin typeface="+mn-ea"/>
                <a:cs typeface="Times New Roman" panose="02020603050405020304" pitchFamily="18" charset="0"/>
              </a:rPr>
              <a:t>10】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结合材料，运用“明确概念的方法”的知识，回答下列问题。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）材料一中的那位医生的说法有哪些错误？给我们哪些启示？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）请分析材料二中六句话作为定义或划分是否正确，并说明理由。</a:t>
            </a:r>
          </a:p>
          <a:p>
            <a:pPr indent="266700" algn="just"/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kern="100"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000" b="1" kern="100">
                <a:effectLst/>
                <a:latin typeface="+mn-ea"/>
                <a:cs typeface="Times New Roman" panose="02020603050405020304" pitchFamily="18" charset="0"/>
              </a:rPr>
              <a:t>）结合材料三，你认为概念的内涵和外延是固定不变的吗？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C161EA-4A36-4A5B-A5F0-3A770766903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74377" y="3154072"/>
            <a:ext cx="1052924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那位医生错在没有准确把握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内科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外科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的内涵，从而混淆了二者的外延。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这启示我们，把握概念，要运用种差加属的方法下定义，要正确认识对象，把握其本质属性。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中定义不正确。违反了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定义项与被定义项外延必须全同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的规则，犯了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定义过窄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的逻辑错误。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中定义不正确。违反了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定义项不能直接或间接地包含被定义项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的规则，犯了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同语反复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的逻辑错误。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中定义不正确。违反了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定义项与被定义项外延必须全同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定义一般不能用否定形式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的规则，犯了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定义过宽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否定定义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的逻辑错误。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中划分不正确。违反了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在同一次划分中，只能用同一个标准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的规则，犯了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划分标准不一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子项相容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的逻辑错误。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中划分正确。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中国工人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是对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工人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的限制，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四川工人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是对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中国工人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的限制。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中划分不正确。这是由整体到部分的分解，并非从属概念到种概念的划分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/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任何概念都是内涵和外延的统一。准确地把握概念，既要弄清概念的内涵，又要分清概念的外延。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认识对象是变化发展的，反映认识对象的概念也会发生变化，概念的内涵和外延不可能固定不变。（分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同时，随着认识的不断深化，人们对概念内涵和外延的理解也会越来越深刻和精确。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7193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课标解读 考情分析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2489757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757142" y="2415162"/>
            <a:ext cx="3493265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600" b="1">
                <a:solidFill>
                  <a:srgbClr val="BE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8" name="Freeform 29"/>
          <p:cNvSpPr/>
          <p:nvPr>
            <p:custDataLst>
              <p:tags r:id="rId4"/>
            </p:custDataLst>
          </p:nvPr>
        </p:nvSpPr>
        <p:spPr bwMode="auto">
          <a:xfrm>
            <a:off x="5221018" y="590692"/>
            <a:ext cx="1749965" cy="1563763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240" y="4438649"/>
            <a:ext cx="2857500" cy="1190625"/>
          </a:xfrm>
          <a:prstGeom prst="rect">
            <a:avLst/>
          </a:prstGeom>
        </p:spPr>
      </p:pic>
      <p:pic>
        <p:nvPicPr>
          <p:cNvPr id="9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36200" y="12369800"/>
            <a:ext cx="3429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81809881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7 2.22222E-06 L 0.22435 2.22222E-06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8" grpId="0"/>
      <p:bldP spid="8" grpId="1"/>
      <p:bldP spid="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一、课标解读 考情分析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1D8F6BA-592B-40C7-BCF2-69944EC34DD4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333564041"/>
              </p:ext>
            </p:extLst>
          </p:nvPr>
        </p:nvGraphicFramePr>
        <p:xfrm>
          <a:off x="801407" y="1353492"/>
          <a:ext cx="10419968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240">
                  <a:extLst>
                    <a:ext uri="{9D8B030D-6E8A-4147-A177-3AD203B41FA5}">
                      <a16:colId xmlns:a16="http://schemas.microsoft.com/office/drawing/2014/main" val="1988657369"/>
                    </a:ext>
                  </a:extLst>
                </a:gridCol>
                <a:gridCol w="1245975">
                  <a:extLst>
                    <a:ext uri="{9D8B030D-6E8A-4147-A177-3AD203B41FA5}">
                      <a16:colId xmlns:a16="http://schemas.microsoft.com/office/drawing/2014/main" val="2282547080"/>
                    </a:ext>
                  </a:extLst>
                </a:gridCol>
                <a:gridCol w="1602686">
                  <a:extLst>
                    <a:ext uri="{9D8B030D-6E8A-4147-A177-3AD203B41FA5}">
                      <a16:colId xmlns:a16="http://schemas.microsoft.com/office/drawing/2014/main" val="1989925386"/>
                    </a:ext>
                  </a:extLst>
                </a:gridCol>
                <a:gridCol w="6687067">
                  <a:extLst>
                    <a:ext uri="{9D8B030D-6E8A-4147-A177-3AD203B41FA5}">
                      <a16:colId xmlns:a16="http://schemas.microsoft.com/office/drawing/2014/main" val="2751553902"/>
                    </a:ext>
                  </a:extLst>
                </a:gridCol>
              </a:tblGrid>
              <a:tr h="184439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课标解读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考情分析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备考策略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9695081"/>
                  </a:ext>
                </a:extLst>
              </a:tr>
              <a:tr h="18443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考点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内容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191334"/>
                  </a:ext>
                </a:extLst>
              </a:tr>
              <a:tr h="159215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准确把握概念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概念的概述、明确概念的方法、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本专题为高考新增模块，还没有高考考题和考情，对于考情需要进一步了解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(1)</a:t>
                      </a:r>
                      <a:r>
                        <a:rPr lang="zh-CN" sz="2800" kern="100">
                          <a:effectLst/>
                        </a:rPr>
                        <a:t>知道概念是反映事物本质属性的思维形式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理解任何概念都是内涵和外延的统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(2)</a:t>
                      </a:r>
                      <a:r>
                        <a:rPr lang="zh-CN" sz="2800" kern="100">
                          <a:effectLst/>
                        </a:rPr>
                        <a:t>知道判断的基本特征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了解形成恰当判断的条件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学会正确运用判断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结合具体的判断活动，区分判断的不同类型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(3)</a:t>
                      </a:r>
                      <a:r>
                        <a:rPr lang="zh-CN" sz="2800" kern="100">
                          <a:effectLst/>
                        </a:rPr>
                        <a:t>了解推理的类型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掌握演绎推理的方法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学会归纳推理、类比推理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评析常见的推理错误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(4)</a:t>
                      </a:r>
                      <a:r>
                        <a:rPr lang="zh-CN" sz="2800" kern="100">
                          <a:effectLst/>
                        </a:rPr>
                        <a:t>析常见的逻辑错误，掌握形式逻辑的三个基本规律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6194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5546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56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 网络构建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2163333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二、知识整合 网络构建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5D696A-F48D-4534-B6E8-87B102DC598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5818" y="2773124"/>
            <a:ext cx="365288" cy="2058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准确把握概念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E198FE-306C-4920-9FD7-FC8C7F40BC2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337669" y="1551837"/>
            <a:ext cx="949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概念的概述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730E02-AE6D-403B-B1F2-993D18B392E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779971" y="1042790"/>
            <a:ext cx="1100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属性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EE6731-D81A-4FF3-9F23-0BD8BC15805A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175138" y="1042790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概念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29D431-ADC3-47AB-88A4-B93F179848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685703" y="1505670"/>
            <a:ext cx="21563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概念的表达：</a:t>
            </a:r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4959A73-F2E4-4D29-B963-39A3232FE76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85703" y="1875002"/>
            <a:ext cx="13763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概念的基本特征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0C7560-10C4-412D-AC7E-9EA8ADBC792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156284" y="1968550"/>
            <a:ext cx="60944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）内涵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）外延</a:t>
            </a: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83F19E-36B0-41F5-9FFD-70C00E22EB70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5703" y="2590470"/>
            <a:ext cx="16284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概念之间的外延关系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3EAE24-7A8B-478B-849C-DE89147AC13C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376243" y="2588458"/>
            <a:ext cx="7869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00000"/>
              </a:lnSpc>
            </a:pPr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相容关系：①含义②种类：</a:t>
            </a:r>
            <a:r>
              <a:rPr lang="zh-CN" altLang="en-US" sz="18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全同关系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18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属种关系或种属关系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18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交叉关系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</a:pPr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不相容关系</a:t>
            </a:r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全异关系</a:t>
            </a:r>
            <a:r>
              <a:rPr lang="en-US" altLang="zh-CN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):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①含义②种类 ：</a:t>
            </a:r>
            <a:r>
              <a:rPr lang="zh-CN" altLang="en-US" sz="18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矛盾关系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zh-CN" altLang="en-US" sz="18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反对关系</a:t>
            </a:r>
            <a:r>
              <a:rPr lang="zh-CN" altLang="en-US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CDAA47A-8523-478E-8B19-C5A5A5554ABA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09228" y="4842566"/>
            <a:ext cx="12066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明确概念的方法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A0375B-3A7E-43E8-A3A9-BB3A7A49E3E4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2685703" y="3353072"/>
            <a:ext cx="16284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明确内涵的方法</a:t>
            </a:r>
            <a:r>
              <a:rPr lang="en-US" altLang="zh-CN"/>
              <a:t>——</a:t>
            </a:r>
            <a:r>
              <a:rPr lang="zh-CN" altLang="en-US"/>
              <a:t>定义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914A3C8-3853-4F9D-8AF2-28D6DCE1F7E7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534142" y="3234789"/>
            <a:ext cx="61085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定义的含义、构成和方法：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0DFA84-2B26-4DCC-93FA-B25B6AB26B0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534142" y="3604121"/>
            <a:ext cx="14988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下一个正确定义的要求：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9A48AFA-AF5A-47A9-8602-3C745305C919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5752948" y="3572138"/>
            <a:ext cx="67696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16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具备相应的科学知识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正确地认识对象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把握其本质属性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）其次，应该</a:t>
            </a:r>
            <a:r>
              <a:rPr lang="zh-CN" altLang="en-US" sz="1600" b="1" u="heavy">
                <a:solidFill>
                  <a:srgbClr val="FF0000"/>
                </a:solidFill>
                <a:uFill>
                  <a:solidFill>
                    <a:srgbClr val="00206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遵循必要的逻辑规则</a:t>
            </a:r>
            <a:r>
              <a: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1F21E76-16E5-494A-9EC7-46159E2CCFDF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2480277" y="4899785"/>
            <a:ext cx="17840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明确外延的方法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3E13D1-6B58-40C9-952A-27C7A9AA8BEB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4444195" y="4721341"/>
            <a:ext cx="623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划分的含义、构成和方法：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8189025-7A2E-458E-B320-BE5F2D5DAC14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4444195" y="5183006"/>
            <a:ext cx="14988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err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作出正确的划分的要求</a:t>
            </a:r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5EA9FCE-3414-4597-B050-88391B6F6D22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5663001" y="5126993"/>
            <a:ext cx="62358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）必须充分了解概念所反映的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对象之间的客观关系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）要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遵循划分的逻辑规则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B253C1A-4109-4AA1-B103-0446258B7528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415859" y="6012072"/>
            <a:ext cx="62358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概念是变化发展的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5A9AE77B-4BAF-4D37-843D-155BFFCBE972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907570" y="1890191"/>
            <a:ext cx="397022" cy="46002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BF492AB-5BBA-446D-A214-E531962C3342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2406469" y="1129252"/>
            <a:ext cx="173018" cy="200475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F5A926B-D406-47BC-830D-3A422B7E1710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2083255" y="3555306"/>
            <a:ext cx="347138" cy="319018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1B8D9C16-9F69-42C0-A3C7-B4A8BA023FD3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4066337" y="4883493"/>
            <a:ext cx="397022" cy="103891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DBB81B1-776D-48CF-8B82-D2447DD2C97C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4122587" y="3313438"/>
            <a:ext cx="397022" cy="137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492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12302531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43200"/>
              </a:tabLst>
            </a:pPr>
            <a:r>
              <a:rPr lang="en-US" altLang="zh-CN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4.1 </a:t>
            </a: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概念的概述</a:t>
            </a:r>
          </a:p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一、概念的含义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7D878F-6771-48E5-BD94-39C4AFA3D60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14400" y="2206085"/>
            <a:ext cx="1050228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．属性的含义及分类：</a:t>
            </a:r>
            <a:endParaRPr lang="en-US" altLang="zh-CN" sz="28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事物的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性质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关系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统称为属性。事物的属性可分为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属性和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非本质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属性。本质属性是一事物成为自身并使该事物同其他事物区别开来的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内部规定性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．概念的定义：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概念是通过揭示事物的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本质属性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而反映事物的思维形式。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256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一、概念的含义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B12AD9-F68B-494C-971B-4A798029D19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14400" y="2206085"/>
            <a:ext cx="1050228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．概念的表达：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概念只有通过语词才能表达出来，但并非一个语词在任何场合一定表达同一个概念。不同的语词可以表达同一个概念。同一个语词在不同的场合可以表达不同的概念。如果不作区分，就容易引起概念混淆。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30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tags/tag1.xml><?xml version="1.0" encoding="utf-8"?>
<p:tagLst xmlns:p="http://schemas.openxmlformats.org/presentationml/2006/main">
  <p:tag name="AS_UNIQUEID" val="1139"/>
</p:tagLst>
</file>

<file path=ppt/tags/tag10.xml><?xml version="1.0" encoding="utf-8"?>
<p:tagLst xmlns:p="http://schemas.openxmlformats.org/presentationml/2006/main">
  <p:tag name="AS_UNIQUEID" val="1148"/>
</p:tagLst>
</file>

<file path=ppt/tags/tag100.xml><?xml version="1.0" encoding="utf-8"?>
<p:tagLst xmlns:p="http://schemas.openxmlformats.org/presentationml/2006/main">
  <p:tag name="AS_UNIQUEID" val="1235"/>
</p:tagLst>
</file>

<file path=ppt/tags/tag101.xml><?xml version="1.0" encoding="utf-8"?>
<p:tagLst xmlns:p="http://schemas.openxmlformats.org/presentationml/2006/main">
  <p:tag name="AS_UNIQUEID" val="1236"/>
</p:tagLst>
</file>

<file path=ppt/tags/tag102.xml><?xml version="1.0" encoding="utf-8"?>
<p:tagLst xmlns:p="http://schemas.openxmlformats.org/presentationml/2006/main">
  <p:tag name="AS_UNIQUEID" val="1237"/>
</p:tagLst>
</file>

<file path=ppt/tags/tag103.xml><?xml version="1.0" encoding="utf-8"?>
<p:tagLst xmlns:p="http://schemas.openxmlformats.org/presentationml/2006/main">
  <p:tag name="AS_UNIQUEID" val="1238"/>
</p:tagLst>
</file>

<file path=ppt/tags/tag104.xml><?xml version="1.0" encoding="utf-8"?>
<p:tagLst xmlns:p="http://schemas.openxmlformats.org/presentationml/2006/main">
  <p:tag name="AS_UNIQUEID" val="1239"/>
</p:tagLst>
</file>

<file path=ppt/tags/tag105.xml><?xml version="1.0" encoding="utf-8"?>
<p:tagLst xmlns:p="http://schemas.openxmlformats.org/presentationml/2006/main">
  <p:tag name="AS_UNIQUEID" val="1240"/>
</p:tagLst>
</file>

<file path=ppt/tags/tag106.xml><?xml version="1.0" encoding="utf-8"?>
<p:tagLst xmlns:p="http://schemas.openxmlformats.org/presentationml/2006/main">
  <p:tag name="AS_UNIQUEID" val="1241"/>
</p:tagLst>
</file>

<file path=ppt/tags/tag107.xml><?xml version="1.0" encoding="utf-8"?>
<p:tagLst xmlns:p="http://schemas.openxmlformats.org/presentationml/2006/main">
  <p:tag name="AS_UNIQUEID" val="1242"/>
</p:tagLst>
</file>

<file path=ppt/tags/tag108.xml><?xml version="1.0" encoding="utf-8"?>
<p:tagLst xmlns:p="http://schemas.openxmlformats.org/presentationml/2006/main">
  <p:tag name="AS_UNIQUEID" val="1243"/>
</p:tagLst>
</file>

<file path=ppt/tags/tag109.xml><?xml version="1.0" encoding="utf-8"?>
<p:tagLst xmlns:p="http://schemas.openxmlformats.org/presentationml/2006/main">
  <p:tag name="AS_UNIQUEID" val="1244"/>
</p:tagLst>
</file>

<file path=ppt/tags/tag11.xml><?xml version="1.0" encoding="utf-8"?>
<p:tagLst xmlns:p="http://schemas.openxmlformats.org/presentationml/2006/main">
  <p:tag name="AS_UNIQUEID" val="1149"/>
</p:tagLst>
</file>

<file path=ppt/tags/tag110.xml><?xml version="1.0" encoding="utf-8"?>
<p:tagLst xmlns:p="http://schemas.openxmlformats.org/presentationml/2006/main">
  <p:tag name="AS_UNIQUEID" val="1245"/>
</p:tagLst>
</file>

<file path=ppt/tags/tag111.xml><?xml version="1.0" encoding="utf-8"?>
<p:tagLst xmlns:p="http://schemas.openxmlformats.org/presentationml/2006/main">
  <p:tag name="AS_UNIQUEID" val="1246"/>
</p:tagLst>
</file>

<file path=ppt/tags/tag112.xml><?xml version="1.0" encoding="utf-8"?>
<p:tagLst xmlns:p="http://schemas.openxmlformats.org/presentationml/2006/main">
  <p:tag name="AS_UNIQUEID" val="1247"/>
</p:tagLst>
</file>

<file path=ppt/tags/tag113.xml><?xml version="1.0" encoding="utf-8"?>
<p:tagLst xmlns:p="http://schemas.openxmlformats.org/presentationml/2006/main">
  <p:tag name="AS_UNIQUEID" val="1248"/>
</p:tagLst>
</file>

<file path=ppt/tags/tag114.xml><?xml version="1.0" encoding="utf-8"?>
<p:tagLst xmlns:p="http://schemas.openxmlformats.org/presentationml/2006/main">
  <p:tag name="AS_UNIQUEID" val="1249"/>
</p:tagLst>
</file>

<file path=ppt/tags/tag115.xml><?xml version="1.0" encoding="utf-8"?>
<p:tagLst xmlns:p="http://schemas.openxmlformats.org/presentationml/2006/main">
  <p:tag name="AS_UNIQUEID" val="1250"/>
</p:tagLst>
</file>

<file path=ppt/tags/tag116.xml><?xml version="1.0" encoding="utf-8"?>
<p:tagLst xmlns:p="http://schemas.openxmlformats.org/presentationml/2006/main">
  <p:tag name="AS_UNIQUEID" val="1251"/>
</p:tagLst>
</file>

<file path=ppt/tags/tag117.xml><?xml version="1.0" encoding="utf-8"?>
<p:tagLst xmlns:p="http://schemas.openxmlformats.org/presentationml/2006/main">
  <p:tag name="AS_UNIQUEID" val="1252"/>
</p:tagLst>
</file>

<file path=ppt/tags/tag118.xml><?xml version="1.0" encoding="utf-8"?>
<p:tagLst xmlns:p="http://schemas.openxmlformats.org/presentationml/2006/main">
  <p:tag name="AS_UNIQUEID" val="1253"/>
</p:tagLst>
</file>

<file path=ppt/tags/tag119.xml><?xml version="1.0" encoding="utf-8"?>
<p:tagLst xmlns:p="http://schemas.openxmlformats.org/presentationml/2006/main">
  <p:tag name="AS_UNIQUEID" val="1254"/>
</p:tagLst>
</file>

<file path=ppt/tags/tag12.xml><?xml version="1.0" encoding="utf-8"?>
<p:tagLst xmlns:p="http://schemas.openxmlformats.org/presentationml/2006/main">
  <p:tag name="AS_UNIQUEID" val="1150"/>
</p:tagLst>
</file>

<file path=ppt/tags/tag120.xml><?xml version="1.0" encoding="utf-8"?>
<p:tagLst xmlns:p="http://schemas.openxmlformats.org/presentationml/2006/main">
  <p:tag name="AS_UNIQUEID" val="1255"/>
</p:tagLst>
</file>

<file path=ppt/tags/tag121.xml><?xml version="1.0" encoding="utf-8"?>
<p:tagLst xmlns:p="http://schemas.openxmlformats.org/presentationml/2006/main">
  <p:tag name="AS_UNIQUEID" val="1256"/>
</p:tagLst>
</file>

<file path=ppt/tags/tag122.xml><?xml version="1.0" encoding="utf-8"?>
<p:tagLst xmlns:p="http://schemas.openxmlformats.org/presentationml/2006/main">
  <p:tag name="AS_UNIQUEID" val="1257"/>
</p:tagLst>
</file>

<file path=ppt/tags/tag123.xml><?xml version="1.0" encoding="utf-8"?>
<p:tagLst xmlns:p="http://schemas.openxmlformats.org/presentationml/2006/main">
  <p:tag name="AS_UNIQUEID" val="1258"/>
</p:tagLst>
</file>

<file path=ppt/tags/tag124.xml><?xml version="1.0" encoding="utf-8"?>
<p:tagLst xmlns:p="http://schemas.openxmlformats.org/presentationml/2006/main">
  <p:tag name="AS_UNIQUEID" val="1259"/>
</p:tagLst>
</file>

<file path=ppt/tags/tag125.xml><?xml version="1.0" encoding="utf-8"?>
<p:tagLst xmlns:p="http://schemas.openxmlformats.org/presentationml/2006/main">
  <p:tag name="AS_UNIQUEID" val="1260"/>
</p:tagLst>
</file>

<file path=ppt/tags/tag126.xml><?xml version="1.0" encoding="utf-8"?>
<p:tagLst xmlns:p="http://schemas.openxmlformats.org/presentationml/2006/main">
  <p:tag name="AS_UNIQUEID" val="1261"/>
</p:tagLst>
</file>

<file path=ppt/tags/tag127.xml><?xml version="1.0" encoding="utf-8"?>
<p:tagLst xmlns:p="http://schemas.openxmlformats.org/presentationml/2006/main">
  <p:tag name="AS_UNIQUEID" val="1262"/>
</p:tagLst>
</file>

<file path=ppt/tags/tag128.xml><?xml version="1.0" encoding="utf-8"?>
<p:tagLst xmlns:p="http://schemas.openxmlformats.org/presentationml/2006/main">
  <p:tag name="AS_UNIQUEID" val="1263"/>
</p:tagLst>
</file>

<file path=ppt/tags/tag129.xml><?xml version="1.0" encoding="utf-8"?>
<p:tagLst xmlns:p="http://schemas.openxmlformats.org/presentationml/2006/main">
  <p:tag name="AS_UNIQUEID" val="1264"/>
</p:tagLst>
</file>

<file path=ppt/tags/tag13.xml><?xml version="1.0" encoding="utf-8"?>
<p:tagLst xmlns:p="http://schemas.openxmlformats.org/presentationml/2006/main">
  <p:tag name="AS_UNIQUEID" val="1151"/>
</p:tagLst>
</file>

<file path=ppt/tags/tag130.xml><?xml version="1.0" encoding="utf-8"?>
<p:tagLst xmlns:p="http://schemas.openxmlformats.org/presentationml/2006/main">
  <p:tag name="AS_UNIQUEID" val="1265"/>
</p:tagLst>
</file>

<file path=ppt/tags/tag131.xml><?xml version="1.0" encoding="utf-8"?>
<p:tagLst xmlns:p="http://schemas.openxmlformats.org/presentationml/2006/main">
  <p:tag name="AS_UNIQUEID" val="1266"/>
</p:tagLst>
</file>

<file path=ppt/tags/tag132.xml><?xml version="1.0" encoding="utf-8"?>
<p:tagLst xmlns:p="http://schemas.openxmlformats.org/presentationml/2006/main">
  <p:tag name="AS_UNIQUEID" val="1267"/>
</p:tagLst>
</file>

<file path=ppt/tags/tag133.xml><?xml version="1.0" encoding="utf-8"?>
<p:tagLst xmlns:p="http://schemas.openxmlformats.org/presentationml/2006/main">
  <p:tag name="AS_UNIQUEID" val="1268"/>
</p:tagLst>
</file>

<file path=ppt/tags/tag134.xml><?xml version="1.0" encoding="utf-8"?>
<p:tagLst xmlns:p="http://schemas.openxmlformats.org/presentationml/2006/main">
  <p:tag name="AS_UNIQUEID" val="1269"/>
</p:tagLst>
</file>

<file path=ppt/tags/tag135.xml><?xml version="1.0" encoding="utf-8"?>
<p:tagLst xmlns:p="http://schemas.openxmlformats.org/presentationml/2006/main">
  <p:tag name="AS_UNIQUEID" val="1270"/>
</p:tagLst>
</file>

<file path=ppt/tags/tag136.xml><?xml version="1.0" encoding="utf-8"?>
<p:tagLst xmlns:p="http://schemas.openxmlformats.org/presentationml/2006/main">
  <p:tag name="AS_UNIQUEID" val="1271"/>
</p:tagLst>
</file>

<file path=ppt/tags/tag137.xml><?xml version="1.0" encoding="utf-8"?>
<p:tagLst xmlns:p="http://schemas.openxmlformats.org/presentationml/2006/main">
  <p:tag name="AS_UNIQUEID" val="1272"/>
</p:tagLst>
</file>

<file path=ppt/tags/tag138.xml><?xml version="1.0" encoding="utf-8"?>
<p:tagLst xmlns:p="http://schemas.openxmlformats.org/presentationml/2006/main">
  <p:tag name="AS_UNIQUEID" val="1273"/>
</p:tagLst>
</file>

<file path=ppt/tags/tag139.xml><?xml version="1.0" encoding="utf-8"?>
<p:tagLst xmlns:p="http://schemas.openxmlformats.org/presentationml/2006/main">
  <p:tag name="AS_UNIQUEID" val="1274"/>
</p:tagLst>
</file>

<file path=ppt/tags/tag14.xml><?xml version="1.0" encoding="utf-8"?>
<p:tagLst xmlns:p="http://schemas.openxmlformats.org/presentationml/2006/main">
  <p:tag name="AS_UNIQUEID" val="1152"/>
</p:tagLst>
</file>

<file path=ppt/tags/tag140.xml><?xml version="1.0" encoding="utf-8"?>
<p:tagLst xmlns:p="http://schemas.openxmlformats.org/presentationml/2006/main">
  <p:tag name="AS_UNIQUEID" val="1275"/>
</p:tagLst>
</file>

<file path=ppt/tags/tag141.xml><?xml version="1.0" encoding="utf-8"?>
<p:tagLst xmlns:p="http://schemas.openxmlformats.org/presentationml/2006/main">
  <p:tag name="AS_UNIQUEID" val="1276"/>
</p:tagLst>
</file>

<file path=ppt/tags/tag142.xml><?xml version="1.0" encoding="utf-8"?>
<p:tagLst xmlns:p="http://schemas.openxmlformats.org/presentationml/2006/main">
  <p:tag name="AS_UNIQUEID" val="1277"/>
</p:tagLst>
</file>

<file path=ppt/tags/tag143.xml><?xml version="1.0" encoding="utf-8"?>
<p:tagLst xmlns:p="http://schemas.openxmlformats.org/presentationml/2006/main">
  <p:tag name="AS_UNIQUEID" val="1278"/>
</p:tagLst>
</file>

<file path=ppt/tags/tag144.xml><?xml version="1.0" encoding="utf-8"?>
<p:tagLst xmlns:p="http://schemas.openxmlformats.org/presentationml/2006/main">
  <p:tag name="AS_UNIQUEID" val="1279"/>
</p:tagLst>
</file>

<file path=ppt/tags/tag145.xml><?xml version="1.0" encoding="utf-8"?>
<p:tagLst xmlns:p="http://schemas.openxmlformats.org/presentationml/2006/main">
  <p:tag name="AS_UNIQUEID" val="1280"/>
</p:tagLst>
</file>

<file path=ppt/tags/tag146.xml><?xml version="1.0" encoding="utf-8"?>
<p:tagLst xmlns:p="http://schemas.openxmlformats.org/presentationml/2006/main">
  <p:tag name="AS_UNIQUEID" val="1281"/>
</p:tagLst>
</file>

<file path=ppt/tags/tag147.xml><?xml version="1.0" encoding="utf-8"?>
<p:tagLst xmlns:p="http://schemas.openxmlformats.org/presentationml/2006/main">
  <p:tag name="AS_UNIQUEID" val="1282"/>
</p:tagLst>
</file>

<file path=ppt/tags/tag148.xml><?xml version="1.0" encoding="utf-8"?>
<p:tagLst xmlns:p="http://schemas.openxmlformats.org/presentationml/2006/main">
  <p:tag name="AS_UNIQUEID" val="1283"/>
</p:tagLst>
</file>

<file path=ppt/tags/tag149.xml><?xml version="1.0" encoding="utf-8"?>
<p:tagLst xmlns:p="http://schemas.openxmlformats.org/presentationml/2006/main">
  <p:tag name="AS_UNIQUEID" val="1284"/>
</p:tagLst>
</file>

<file path=ppt/tags/tag15.xml><?xml version="1.0" encoding="utf-8"?>
<p:tagLst xmlns:p="http://schemas.openxmlformats.org/presentationml/2006/main">
  <p:tag name="AS_UNIQUEID" val="1153"/>
</p:tagLst>
</file>

<file path=ppt/tags/tag150.xml><?xml version="1.0" encoding="utf-8"?>
<p:tagLst xmlns:p="http://schemas.openxmlformats.org/presentationml/2006/main">
  <p:tag name="AS_UNIQUEID" val="1285"/>
</p:tagLst>
</file>

<file path=ppt/tags/tag151.xml><?xml version="1.0" encoding="utf-8"?>
<p:tagLst xmlns:p="http://schemas.openxmlformats.org/presentationml/2006/main">
  <p:tag name="AS_UNIQUEID" val="1138"/>
</p:tagLst>
</file>

<file path=ppt/tags/tag152.xml><?xml version="1.0" encoding="utf-8"?>
<p:tagLst xmlns:p="http://schemas.openxmlformats.org/presentationml/2006/main">
  <p:tag name="AS_UNIQUEID" val="1138"/>
</p:tagLst>
</file>

<file path=ppt/tags/tag153.xml><?xml version="1.0" encoding="utf-8"?>
<p:tagLst xmlns:p="http://schemas.openxmlformats.org/presentationml/2006/main">
  <p:tag name="AS_UNIQUEID" val="1138"/>
</p:tagLst>
</file>

<file path=ppt/tags/tag154.xml><?xml version="1.0" encoding="utf-8"?>
<p:tagLst xmlns:p="http://schemas.openxmlformats.org/presentationml/2006/main">
  <p:tag name="AS_UNIQUEID" val="1138"/>
</p:tagLst>
</file>

<file path=ppt/tags/tag155.xml><?xml version="1.0" encoding="utf-8"?>
<p:tagLst xmlns:p="http://schemas.openxmlformats.org/presentationml/2006/main">
  <p:tag name="AS_UNIQUEID" val="1138"/>
</p:tagLst>
</file>

<file path=ppt/tags/tag156.xml><?xml version="1.0" encoding="utf-8"?>
<p:tagLst xmlns:p="http://schemas.openxmlformats.org/presentationml/2006/main">
  <p:tag name="AS_UNIQUEID" val="1286"/>
</p:tagLst>
</file>

<file path=ppt/tags/tag157.xml><?xml version="1.0" encoding="utf-8"?>
<p:tagLst xmlns:p="http://schemas.openxmlformats.org/presentationml/2006/main">
  <p:tag name="AS_UNIQUEID" val="1287"/>
</p:tagLst>
</file>

<file path=ppt/tags/tag158.xml><?xml version="1.0" encoding="utf-8"?>
<p:tagLst xmlns:p="http://schemas.openxmlformats.org/presentationml/2006/main">
  <p:tag name="AS_UNIQUEID" val="1288"/>
</p:tagLst>
</file>

<file path=ppt/tags/tag159.xml><?xml version="1.0" encoding="utf-8"?>
<p:tagLst xmlns:p="http://schemas.openxmlformats.org/presentationml/2006/main">
  <p:tag name="AS_UNIQUEID" val="1289"/>
</p:tagLst>
</file>

<file path=ppt/tags/tag16.xml><?xml version="1.0" encoding="utf-8"?>
<p:tagLst xmlns:p="http://schemas.openxmlformats.org/presentationml/2006/main">
  <p:tag name="AS_UNIQUEID" val="1154"/>
</p:tagLst>
</file>

<file path=ppt/tags/tag160.xml><?xml version="1.0" encoding="utf-8"?>
<p:tagLst xmlns:p="http://schemas.openxmlformats.org/presentationml/2006/main">
  <p:tag name="AS_UNIQUEID" val="1290"/>
</p:tagLst>
</file>

<file path=ppt/tags/tag161.xml><?xml version="1.0" encoding="utf-8"?>
<p:tagLst xmlns:p="http://schemas.openxmlformats.org/presentationml/2006/main">
  <p:tag name="AS_UNIQUEID" val="1291"/>
</p:tagLst>
</file>

<file path=ppt/tags/tag162.xml><?xml version="1.0" encoding="utf-8"?>
<p:tagLst xmlns:p="http://schemas.openxmlformats.org/presentationml/2006/main">
  <p:tag name="AS_UNIQUEID" val="1292"/>
</p:tagLst>
</file>

<file path=ppt/tags/tag163.xml><?xml version="1.0" encoding="utf-8"?>
<p:tagLst xmlns:p="http://schemas.openxmlformats.org/presentationml/2006/main">
  <p:tag name="AS_UNIQUEID" val="1293"/>
</p:tagLst>
</file>

<file path=ppt/tags/tag164.xml><?xml version="1.0" encoding="utf-8"?>
<p:tagLst xmlns:p="http://schemas.openxmlformats.org/presentationml/2006/main">
  <p:tag name="AS_UNIQUEID" val="1294"/>
</p:tagLst>
</file>

<file path=ppt/tags/tag165.xml><?xml version="1.0" encoding="utf-8"?>
<p:tagLst xmlns:p="http://schemas.openxmlformats.org/presentationml/2006/main">
  <p:tag name="AS_UNIQUEID" val="1295"/>
</p:tagLst>
</file>

<file path=ppt/tags/tag166.xml><?xml version="1.0" encoding="utf-8"?>
<p:tagLst xmlns:p="http://schemas.openxmlformats.org/presentationml/2006/main">
  <p:tag name="AS_UNIQUEID" val="1296"/>
</p:tagLst>
</file>

<file path=ppt/tags/tag167.xml><?xml version="1.0" encoding="utf-8"?>
<p:tagLst xmlns:p="http://schemas.openxmlformats.org/presentationml/2006/main">
  <p:tag name="AS_UNIQUEID" val="1297"/>
</p:tagLst>
</file>

<file path=ppt/tags/tag168.xml><?xml version="1.0" encoding="utf-8"?>
<p:tagLst xmlns:p="http://schemas.openxmlformats.org/presentationml/2006/main">
  <p:tag name="AS_UNIQUEID" val="1298"/>
</p:tagLst>
</file>

<file path=ppt/tags/tag169.xml><?xml version="1.0" encoding="utf-8"?>
<p:tagLst xmlns:p="http://schemas.openxmlformats.org/presentationml/2006/main">
  <p:tag name="AS_UNIQUEID" val="1299"/>
</p:tagLst>
</file>

<file path=ppt/tags/tag17.xml><?xml version="1.0" encoding="utf-8"?>
<p:tagLst xmlns:p="http://schemas.openxmlformats.org/presentationml/2006/main">
  <p:tag name="AS_UNIQUEID" val="1155"/>
</p:tagLst>
</file>

<file path=ppt/tags/tag170.xml><?xml version="1.0" encoding="utf-8"?>
<p:tagLst xmlns:p="http://schemas.openxmlformats.org/presentationml/2006/main">
  <p:tag name="AS_UNIQUEID" val="1300"/>
</p:tagLst>
</file>

<file path=ppt/tags/tag171.xml><?xml version="1.0" encoding="utf-8"?>
<p:tagLst xmlns:p="http://schemas.openxmlformats.org/presentationml/2006/main">
  <p:tag name="AS_UNIQUEID" val="1301"/>
</p:tagLst>
</file>

<file path=ppt/tags/tag172.xml><?xml version="1.0" encoding="utf-8"?>
<p:tagLst xmlns:p="http://schemas.openxmlformats.org/presentationml/2006/main">
  <p:tag name="AS_UNIQUEID" val="1302"/>
</p:tagLst>
</file>

<file path=ppt/tags/tag173.xml><?xml version="1.0" encoding="utf-8"?>
<p:tagLst xmlns:p="http://schemas.openxmlformats.org/presentationml/2006/main">
  <p:tag name="AS_UNIQUEID" val="1303"/>
</p:tagLst>
</file>

<file path=ppt/tags/tag174.xml><?xml version="1.0" encoding="utf-8"?>
<p:tagLst xmlns:p="http://schemas.openxmlformats.org/presentationml/2006/main">
  <p:tag name="AS_UNIQUEID" val="1304"/>
</p:tagLst>
</file>

<file path=ppt/tags/tag175.xml><?xml version="1.0" encoding="utf-8"?>
<p:tagLst xmlns:p="http://schemas.openxmlformats.org/presentationml/2006/main">
  <p:tag name="AS_UNIQUEID" val="1305"/>
</p:tagLst>
</file>

<file path=ppt/tags/tag176.xml><?xml version="1.0" encoding="utf-8"?>
<p:tagLst xmlns:p="http://schemas.openxmlformats.org/presentationml/2006/main">
  <p:tag name="AS_UNIQUEID" val="1306"/>
</p:tagLst>
</file>

<file path=ppt/tags/tag177.xml><?xml version="1.0" encoding="utf-8"?>
<p:tagLst xmlns:p="http://schemas.openxmlformats.org/presentationml/2006/main">
  <p:tag name="AS_UNIQUEID" val="1307"/>
</p:tagLst>
</file>

<file path=ppt/tags/tag178.xml><?xml version="1.0" encoding="utf-8"?>
<p:tagLst xmlns:p="http://schemas.openxmlformats.org/presentationml/2006/main">
  <p:tag name="AS_UNIQUEID" val="1308"/>
</p:tagLst>
</file>

<file path=ppt/tags/tag179.xml><?xml version="1.0" encoding="utf-8"?>
<p:tagLst xmlns:p="http://schemas.openxmlformats.org/presentationml/2006/main">
  <p:tag name="AS_UNIQUEID" val="1309"/>
</p:tagLst>
</file>

<file path=ppt/tags/tag18.xml><?xml version="1.0" encoding="utf-8"?>
<p:tagLst xmlns:p="http://schemas.openxmlformats.org/presentationml/2006/main">
  <p:tag name="AS_UNIQUEID" val="1156"/>
</p:tagLst>
</file>

<file path=ppt/tags/tag180.xml><?xml version="1.0" encoding="utf-8"?>
<p:tagLst xmlns:p="http://schemas.openxmlformats.org/presentationml/2006/main">
  <p:tag name="AS_UNIQUEID" val="1310"/>
</p:tagLst>
</file>

<file path=ppt/tags/tag181.xml><?xml version="1.0" encoding="utf-8"?>
<p:tagLst xmlns:p="http://schemas.openxmlformats.org/presentationml/2006/main">
  <p:tag name="AS_UNIQUEID" val="1311"/>
</p:tagLst>
</file>

<file path=ppt/tags/tag182.xml><?xml version="1.0" encoding="utf-8"?>
<p:tagLst xmlns:p="http://schemas.openxmlformats.org/presentationml/2006/main">
  <p:tag name="AS_UNIQUEID" val="1312"/>
</p:tagLst>
</file>

<file path=ppt/tags/tag183.xml><?xml version="1.0" encoding="utf-8"?>
<p:tagLst xmlns:p="http://schemas.openxmlformats.org/presentationml/2006/main">
  <p:tag name="AS_UNIQUEID" val="1313"/>
</p:tagLst>
</file>

<file path=ppt/tags/tag184.xml><?xml version="1.0" encoding="utf-8"?>
<p:tagLst xmlns:p="http://schemas.openxmlformats.org/presentationml/2006/main">
  <p:tag name="AS_UNIQUEID" val="1314"/>
</p:tagLst>
</file>

<file path=ppt/tags/tag185.xml><?xml version="1.0" encoding="utf-8"?>
<p:tagLst xmlns:p="http://schemas.openxmlformats.org/presentationml/2006/main">
  <p:tag name="AS_UNIQUEID" val="1315"/>
</p:tagLst>
</file>

<file path=ppt/tags/tag186.xml><?xml version="1.0" encoding="utf-8"?>
<p:tagLst xmlns:p="http://schemas.openxmlformats.org/presentationml/2006/main">
  <p:tag name="AS_UNIQUEID" val="1316"/>
</p:tagLst>
</file>

<file path=ppt/tags/tag187.xml><?xml version="1.0" encoding="utf-8"?>
<p:tagLst xmlns:p="http://schemas.openxmlformats.org/presentationml/2006/main">
  <p:tag name="AS_UNIQUEID" val="1317"/>
</p:tagLst>
</file>

<file path=ppt/tags/tag188.xml><?xml version="1.0" encoding="utf-8"?>
<p:tagLst xmlns:p="http://schemas.openxmlformats.org/presentationml/2006/main">
  <p:tag name="AS_UNIQUEID" val="1318"/>
</p:tagLst>
</file>

<file path=ppt/tags/tag189.xml><?xml version="1.0" encoding="utf-8"?>
<p:tagLst xmlns:p="http://schemas.openxmlformats.org/presentationml/2006/main">
  <p:tag name="AS_UNIQUEID" val="1319"/>
</p:tagLst>
</file>

<file path=ppt/tags/tag19.xml><?xml version="1.0" encoding="utf-8"?>
<p:tagLst xmlns:p="http://schemas.openxmlformats.org/presentationml/2006/main">
  <p:tag name="AS_UNIQUEID" val="1157"/>
</p:tagLst>
</file>

<file path=ppt/tags/tag190.xml><?xml version="1.0" encoding="utf-8"?>
<p:tagLst xmlns:p="http://schemas.openxmlformats.org/presentationml/2006/main">
  <p:tag name="AS_UNIQUEID" val="1320"/>
</p:tagLst>
</file>

<file path=ppt/tags/tag191.xml><?xml version="1.0" encoding="utf-8"?>
<p:tagLst xmlns:p="http://schemas.openxmlformats.org/presentationml/2006/main">
  <p:tag name="AS_UNIQUEID" val="1321"/>
</p:tagLst>
</file>

<file path=ppt/tags/tag192.xml><?xml version="1.0" encoding="utf-8"?>
<p:tagLst xmlns:p="http://schemas.openxmlformats.org/presentationml/2006/main">
  <p:tag name="AS_UNIQUEID" val="1322"/>
</p:tagLst>
</file>

<file path=ppt/tags/tag193.xml><?xml version="1.0" encoding="utf-8"?>
<p:tagLst xmlns:p="http://schemas.openxmlformats.org/presentationml/2006/main">
  <p:tag name="AS_UNIQUEID" val="1323"/>
</p:tagLst>
</file>

<file path=ppt/tags/tag194.xml><?xml version="1.0" encoding="utf-8"?>
<p:tagLst xmlns:p="http://schemas.openxmlformats.org/presentationml/2006/main">
  <p:tag name="AS_UNIQUEID" val="1324"/>
</p:tagLst>
</file>

<file path=ppt/tags/tag195.xml><?xml version="1.0" encoding="utf-8"?>
<p:tagLst xmlns:p="http://schemas.openxmlformats.org/presentationml/2006/main">
  <p:tag name="AS_UNIQUEID" val="1325"/>
</p:tagLst>
</file>

<file path=ppt/tags/tag196.xml><?xml version="1.0" encoding="utf-8"?>
<p:tagLst xmlns:p="http://schemas.openxmlformats.org/presentationml/2006/main">
  <p:tag name="AS_UNIQUEID" val="1326"/>
</p:tagLst>
</file>

<file path=ppt/tags/tag197.xml><?xml version="1.0" encoding="utf-8"?>
<p:tagLst xmlns:p="http://schemas.openxmlformats.org/presentationml/2006/main">
  <p:tag name="AS_UNIQUEID" val="1327"/>
</p:tagLst>
</file>

<file path=ppt/tags/tag198.xml><?xml version="1.0" encoding="utf-8"?>
<p:tagLst xmlns:p="http://schemas.openxmlformats.org/presentationml/2006/main">
  <p:tag name="AS_UNIQUEID" val="1328"/>
</p:tagLst>
</file>

<file path=ppt/tags/tag199.xml><?xml version="1.0" encoding="utf-8"?>
<p:tagLst xmlns:p="http://schemas.openxmlformats.org/presentationml/2006/main">
  <p:tag name="AS_UNIQUEID" val="1329"/>
</p:tagLst>
</file>

<file path=ppt/tags/tag2.xml><?xml version="1.0" encoding="utf-8"?>
<p:tagLst xmlns:p="http://schemas.openxmlformats.org/presentationml/2006/main">
  <p:tag name="AS_UNIQUEID" val="1140"/>
</p:tagLst>
</file>

<file path=ppt/tags/tag20.xml><?xml version="1.0" encoding="utf-8"?>
<p:tagLst xmlns:p="http://schemas.openxmlformats.org/presentationml/2006/main">
  <p:tag name="AS_UNIQUEID" val="1158"/>
</p:tagLst>
</file>

<file path=ppt/tags/tag200.xml><?xml version="1.0" encoding="utf-8"?>
<p:tagLst xmlns:p="http://schemas.openxmlformats.org/presentationml/2006/main">
  <p:tag name="AS_UNIQUEID" val="1330"/>
</p:tagLst>
</file>

<file path=ppt/tags/tag201.xml><?xml version="1.0" encoding="utf-8"?>
<p:tagLst xmlns:p="http://schemas.openxmlformats.org/presentationml/2006/main">
  <p:tag name="AS_UNIQUEID" val="1331"/>
</p:tagLst>
</file>

<file path=ppt/tags/tag202.xml><?xml version="1.0" encoding="utf-8"?>
<p:tagLst xmlns:p="http://schemas.openxmlformats.org/presentationml/2006/main">
  <p:tag name="AS_UNIQUEID" val="1332"/>
</p:tagLst>
</file>

<file path=ppt/tags/tag203.xml><?xml version="1.0" encoding="utf-8"?>
<p:tagLst xmlns:p="http://schemas.openxmlformats.org/presentationml/2006/main">
  <p:tag name="AS_UNIQUEID" val="1333"/>
</p:tagLst>
</file>

<file path=ppt/tags/tag204.xml><?xml version="1.0" encoding="utf-8"?>
<p:tagLst xmlns:p="http://schemas.openxmlformats.org/presentationml/2006/main">
  <p:tag name="AS_UNIQUEID" val="1334"/>
</p:tagLst>
</file>

<file path=ppt/tags/tag205.xml><?xml version="1.0" encoding="utf-8"?>
<p:tagLst xmlns:p="http://schemas.openxmlformats.org/presentationml/2006/main">
  <p:tag name="AS_UNIQUEID" val="1335"/>
</p:tagLst>
</file>

<file path=ppt/tags/tag206.xml><?xml version="1.0" encoding="utf-8"?>
<p:tagLst xmlns:p="http://schemas.openxmlformats.org/presentationml/2006/main">
  <p:tag name="AS_UNIQUEID" val="1336"/>
</p:tagLst>
</file>

<file path=ppt/tags/tag207.xml><?xml version="1.0" encoding="utf-8"?>
<p:tagLst xmlns:p="http://schemas.openxmlformats.org/presentationml/2006/main">
  <p:tag name="AS_UNIQUEID" val="1337"/>
</p:tagLst>
</file>

<file path=ppt/tags/tag208.xml><?xml version="1.0" encoding="utf-8"?>
<p:tagLst xmlns:p="http://schemas.openxmlformats.org/presentationml/2006/main">
  <p:tag name="AS_UNIQUEID" val="1338"/>
</p:tagLst>
</file>

<file path=ppt/tags/tag209.xml><?xml version="1.0" encoding="utf-8"?>
<p:tagLst xmlns:p="http://schemas.openxmlformats.org/presentationml/2006/main">
  <p:tag name="AS_UNIQUEID" val="1339"/>
</p:tagLst>
</file>

<file path=ppt/tags/tag21.xml><?xml version="1.0" encoding="utf-8"?>
<p:tagLst xmlns:p="http://schemas.openxmlformats.org/presentationml/2006/main">
  <p:tag name="AS_UNIQUEID" val="1159"/>
</p:tagLst>
</file>

<file path=ppt/tags/tag210.xml><?xml version="1.0" encoding="utf-8"?>
<p:tagLst xmlns:p="http://schemas.openxmlformats.org/presentationml/2006/main">
  <p:tag name="AS_UNIQUEID" val="1340"/>
</p:tagLst>
</file>

<file path=ppt/tags/tag211.xml><?xml version="1.0" encoding="utf-8"?>
<p:tagLst xmlns:p="http://schemas.openxmlformats.org/presentationml/2006/main">
  <p:tag name="AS_UNIQUEID" val="1341"/>
</p:tagLst>
</file>

<file path=ppt/tags/tag212.xml><?xml version="1.0" encoding="utf-8"?>
<p:tagLst xmlns:p="http://schemas.openxmlformats.org/presentationml/2006/main">
  <p:tag name="AS_UNIQUEID" val="1342"/>
</p:tagLst>
</file>

<file path=ppt/tags/tag213.xml><?xml version="1.0" encoding="utf-8"?>
<p:tagLst xmlns:p="http://schemas.openxmlformats.org/presentationml/2006/main">
  <p:tag name="AS_UNIQUEID" val="1343"/>
</p:tagLst>
</file>

<file path=ppt/tags/tag214.xml><?xml version="1.0" encoding="utf-8"?>
<p:tagLst xmlns:p="http://schemas.openxmlformats.org/presentationml/2006/main">
  <p:tag name="AS_UNIQUEID" val="1344"/>
</p:tagLst>
</file>

<file path=ppt/tags/tag215.xml><?xml version="1.0" encoding="utf-8"?>
<p:tagLst xmlns:p="http://schemas.openxmlformats.org/presentationml/2006/main">
  <p:tag name="AS_UNIQUEID" val="1345"/>
</p:tagLst>
</file>

<file path=ppt/tags/tag216.xml><?xml version="1.0" encoding="utf-8"?>
<p:tagLst xmlns:p="http://schemas.openxmlformats.org/presentationml/2006/main">
  <p:tag name="AS_UNIQUEID" val="1346"/>
</p:tagLst>
</file>

<file path=ppt/tags/tag217.xml><?xml version="1.0" encoding="utf-8"?>
<p:tagLst xmlns:p="http://schemas.openxmlformats.org/presentationml/2006/main">
  <p:tag name="AS_UNIQUEID" val="1347"/>
</p:tagLst>
</file>

<file path=ppt/tags/tag218.xml><?xml version="1.0" encoding="utf-8"?>
<p:tagLst xmlns:p="http://schemas.openxmlformats.org/presentationml/2006/main">
  <p:tag name="AS_UNIQUEID" val="1348"/>
</p:tagLst>
</file>

<file path=ppt/tags/tag219.xml><?xml version="1.0" encoding="utf-8"?>
<p:tagLst xmlns:p="http://schemas.openxmlformats.org/presentationml/2006/main">
  <p:tag name="AS_UNIQUEID" val="1349"/>
</p:tagLst>
</file>

<file path=ppt/tags/tag22.xml><?xml version="1.0" encoding="utf-8"?>
<p:tagLst xmlns:p="http://schemas.openxmlformats.org/presentationml/2006/main">
  <p:tag name="AS_UNIQUEID" val="1160"/>
</p:tagLst>
</file>

<file path=ppt/tags/tag220.xml><?xml version="1.0" encoding="utf-8"?>
<p:tagLst xmlns:p="http://schemas.openxmlformats.org/presentationml/2006/main">
  <p:tag name="AS_UNIQUEID" val="1350"/>
</p:tagLst>
</file>

<file path=ppt/tags/tag221.xml><?xml version="1.0" encoding="utf-8"?>
<p:tagLst xmlns:p="http://schemas.openxmlformats.org/presentationml/2006/main">
  <p:tag name="AS_UNIQUEID" val="1351"/>
</p:tagLst>
</file>

<file path=ppt/tags/tag222.xml><?xml version="1.0" encoding="utf-8"?>
<p:tagLst xmlns:p="http://schemas.openxmlformats.org/presentationml/2006/main">
  <p:tag name="AS_UNIQUEID" val="1352"/>
</p:tagLst>
</file>

<file path=ppt/tags/tag223.xml><?xml version="1.0" encoding="utf-8"?>
<p:tagLst xmlns:p="http://schemas.openxmlformats.org/presentationml/2006/main">
  <p:tag name="AS_UNIQUEID" val="1353"/>
</p:tagLst>
</file>

<file path=ppt/tags/tag224.xml><?xml version="1.0" encoding="utf-8"?>
<p:tagLst xmlns:p="http://schemas.openxmlformats.org/presentationml/2006/main">
  <p:tag name="AS_UNIQUEID" val="1354"/>
</p:tagLst>
</file>

<file path=ppt/tags/tag225.xml><?xml version="1.0" encoding="utf-8"?>
<p:tagLst xmlns:p="http://schemas.openxmlformats.org/presentationml/2006/main">
  <p:tag name="AS_UNIQUEID" val="1355"/>
</p:tagLst>
</file>

<file path=ppt/tags/tag226.xml><?xml version="1.0" encoding="utf-8"?>
<p:tagLst xmlns:p="http://schemas.openxmlformats.org/presentationml/2006/main">
  <p:tag name="AS_UNIQUEID" val="1356"/>
</p:tagLst>
</file>

<file path=ppt/tags/tag227.xml><?xml version="1.0" encoding="utf-8"?>
<p:tagLst xmlns:p="http://schemas.openxmlformats.org/presentationml/2006/main">
  <p:tag name="AS_UNIQUEID" val="1357"/>
</p:tagLst>
</file>

<file path=ppt/tags/tag228.xml><?xml version="1.0" encoding="utf-8"?>
<p:tagLst xmlns:p="http://schemas.openxmlformats.org/presentationml/2006/main">
  <p:tag name="AS_UNIQUEID" val="1358"/>
</p:tagLst>
</file>

<file path=ppt/tags/tag229.xml><?xml version="1.0" encoding="utf-8"?>
<p:tagLst xmlns:p="http://schemas.openxmlformats.org/presentationml/2006/main">
  <p:tag name="AS_UNIQUEID" val="1359"/>
</p:tagLst>
</file>

<file path=ppt/tags/tag23.xml><?xml version="1.0" encoding="utf-8"?>
<p:tagLst xmlns:p="http://schemas.openxmlformats.org/presentationml/2006/main">
  <p:tag name="AS_UNIQUEID" val="1161"/>
</p:tagLst>
</file>

<file path=ppt/tags/tag230.xml><?xml version="1.0" encoding="utf-8"?>
<p:tagLst xmlns:p="http://schemas.openxmlformats.org/presentationml/2006/main">
  <p:tag name="AS_UNIQUEID" val="1360"/>
</p:tagLst>
</file>

<file path=ppt/tags/tag231.xml><?xml version="1.0" encoding="utf-8"?>
<p:tagLst xmlns:p="http://schemas.openxmlformats.org/presentationml/2006/main">
  <p:tag name="AS_UNIQUEID" val="1361"/>
</p:tagLst>
</file>

<file path=ppt/tags/tag232.xml><?xml version="1.0" encoding="utf-8"?>
<p:tagLst xmlns:p="http://schemas.openxmlformats.org/presentationml/2006/main">
  <p:tag name="AS_UNIQUEID" val="1362"/>
</p:tagLst>
</file>

<file path=ppt/tags/tag233.xml><?xml version="1.0" encoding="utf-8"?>
<p:tagLst xmlns:p="http://schemas.openxmlformats.org/presentationml/2006/main">
  <p:tag name="AS_UNIQUEID" val="1363"/>
</p:tagLst>
</file>

<file path=ppt/tags/tag234.xml><?xml version="1.0" encoding="utf-8"?>
<p:tagLst xmlns:p="http://schemas.openxmlformats.org/presentationml/2006/main">
  <p:tag name="AS_UNIQUEID" val="1364"/>
</p:tagLst>
</file>

<file path=ppt/tags/tag235.xml><?xml version="1.0" encoding="utf-8"?>
<p:tagLst xmlns:p="http://schemas.openxmlformats.org/presentationml/2006/main">
  <p:tag name="AS_UNIQUEID" val="1365"/>
</p:tagLst>
</file>

<file path=ppt/tags/tag236.xml><?xml version="1.0" encoding="utf-8"?>
<p:tagLst xmlns:p="http://schemas.openxmlformats.org/presentationml/2006/main">
  <p:tag name="AS_UNIQUEID" val="1366"/>
</p:tagLst>
</file>

<file path=ppt/tags/tag237.xml><?xml version="1.0" encoding="utf-8"?>
<p:tagLst xmlns:p="http://schemas.openxmlformats.org/presentationml/2006/main">
  <p:tag name="AS_UNIQUEID" val="1367"/>
</p:tagLst>
</file>

<file path=ppt/tags/tag238.xml><?xml version="1.0" encoding="utf-8"?>
<p:tagLst xmlns:p="http://schemas.openxmlformats.org/presentationml/2006/main">
  <p:tag name="AS_UNIQUEID" val="1368"/>
</p:tagLst>
</file>

<file path=ppt/tags/tag239.xml><?xml version="1.0" encoding="utf-8"?>
<p:tagLst xmlns:p="http://schemas.openxmlformats.org/presentationml/2006/main">
  <p:tag name="AS_UNIQUEID" val="1369"/>
</p:tagLst>
</file>

<file path=ppt/tags/tag24.xml><?xml version="1.0" encoding="utf-8"?>
<p:tagLst xmlns:p="http://schemas.openxmlformats.org/presentationml/2006/main">
  <p:tag name="AS_UNIQUEID" val="1162"/>
</p:tagLst>
</file>

<file path=ppt/tags/tag240.xml><?xml version="1.0" encoding="utf-8"?>
<p:tagLst xmlns:p="http://schemas.openxmlformats.org/presentationml/2006/main">
  <p:tag name="AS_UNIQUEID" val="1370"/>
</p:tagLst>
</file>

<file path=ppt/tags/tag241.xml><?xml version="1.0" encoding="utf-8"?>
<p:tagLst xmlns:p="http://schemas.openxmlformats.org/presentationml/2006/main">
  <p:tag name="AS_UNIQUEID" val="1371"/>
</p:tagLst>
</file>

<file path=ppt/tags/tag242.xml><?xml version="1.0" encoding="utf-8"?>
<p:tagLst xmlns:p="http://schemas.openxmlformats.org/presentationml/2006/main">
  <p:tag name="AS_UNIQUEID" val="1372"/>
</p:tagLst>
</file>

<file path=ppt/tags/tag243.xml><?xml version="1.0" encoding="utf-8"?>
<p:tagLst xmlns:p="http://schemas.openxmlformats.org/presentationml/2006/main">
  <p:tag name="AS_UNIQUEID" val="1373"/>
</p:tagLst>
</file>

<file path=ppt/tags/tag244.xml><?xml version="1.0" encoding="utf-8"?>
<p:tagLst xmlns:p="http://schemas.openxmlformats.org/presentationml/2006/main">
  <p:tag name="AS_UNIQUEID" val="1374"/>
</p:tagLst>
</file>

<file path=ppt/tags/tag245.xml><?xml version="1.0" encoding="utf-8"?>
<p:tagLst xmlns:p="http://schemas.openxmlformats.org/presentationml/2006/main">
  <p:tag name="AS_UNIQUEID" val="1375"/>
</p:tagLst>
</file>

<file path=ppt/tags/tag246.xml><?xml version="1.0" encoding="utf-8"?>
<p:tagLst xmlns:p="http://schemas.openxmlformats.org/presentationml/2006/main">
  <p:tag name="AS_UNIQUEID" val="1376"/>
</p:tagLst>
</file>

<file path=ppt/tags/tag247.xml><?xml version="1.0" encoding="utf-8"?>
<p:tagLst xmlns:p="http://schemas.openxmlformats.org/presentationml/2006/main">
  <p:tag name="AS_UNIQUEID" val="1377"/>
</p:tagLst>
</file>

<file path=ppt/tags/tag248.xml><?xml version="1.0" encoding="utf-8"?>
<p:tagLst xmlns:p="http://schemas.openxmlformats.org/presentationml/2006/main">
  <p:tag name="AS_UNIQUEID" val="1378"/>
</p:tagLst>
</file>

<file path=ppt/tags/tag249.xml><?xml version="1.0" encoding="utf-8"?>
<p:tagLst xmlns:p="http://schemas.openxmlformats.org/presentationml/2006/main">
  <p:tag name="AS_UNIQUEID" val="1379"/>
</p:tagLst>
</file>

<file path=ppt/tags/tag25.xml><?xml version="1.0" encoding="utf-8"?>
<p:tagLst xmlns:p="http://schemas.openxmlformats.org/presentationml/2006/main">
  <p:tag name="AS_UNIQUEID" val="1163"/>
</p:tagLst>
</file>

<file path=ppt/tags/tag250.xml><?xml version="1.0" encoding="utf-8"?>
<p:tagLst xmlns:p="http://schemas.openxmlformats.org/presentationml/2006/main">
  <p:tag name="AS_UNIQUEID" val="1380"/>
</p:tagLst>
</file>

<file path=ppt/tags/tag251.xml><?xml version="1.0" encoding="utf-8"?>
<p:tagLst xmlns:p="http://schemas.openxmlformats.org/presentationml/2006/main">
  <p:tag name="AS_UNIQUEID" val="1381"/>
</p:tagLst>
</file>

<file path=ppt/tags/tag252.xml><?xml version="1.0" encoding="utf-8"?>
<p:tagLst xmlns:p="http://schemas.openxmlformats.org/presentationml/2006/main">
  <p:tag name="AS_UNIQUEID" val="1382"/>
</p:tagLst>
</file>

<file path=ppt/tags/tag253.xml><?xml version="1.0" encoding="utf-8"?>
<p:tagLst xmlns:p="http://schemas.openxmlformats.org/presentationml/2006/main">
  <p:tag name="AS_UNIQUEID" val="1383"/>
</p:tagLst>
</file>

<file path=ppt/tags/tag254.xml><?xml version="1.0" encoding="utf-8"?>
<p:tagLst xmlns:p="http://schemas.openxmlformats.org/presentationml/2006/main">
  <p:tag name="AS_UNIQUEID" val="1384"/>
</p:tagLst>
</file>

<file path=ppt/tags/tag255.xml><?xml version="1.0" encoding="utf-8"?>
<p:tagLst xmlns:p="http://schemas.openxmlformats.org/presentationml/2006/main">
  <p:tag name="AS_UNIQUEID" val="1385"/>
</p:tagLst>
</file>

<file path=ppt/tags/tag256.xml><?xml version="1.0" encoding="utf-8"?>
<p:tagLst xmlns:p="http://schemas.openxmlformats.org/presentationml/2006/main">
  <p:tag name="AS_UNIQUEID" val="1386"/>
</p:tagLst>
</file>

<file path=ppt/tags/tag257.xml><?xml version="1.0" encoding="utf-8"?>
<p:tagLst xmlns:p="http://schemas.openxmlformats.org/presentationml/2006/main">
  <p:tag name="AS_UNIQUEID" val="1387"/>
</p:tagLst>
</file>

<file path=ppt/tags/tag258.xml><?xml version="1.0" encoding="utf-8"?>
<p:tagLst xmlns:p="http://schemas.openxmlformats.org/presentationml/2006/main">
  <p:tag name="AS_UNIQUEID" val="1388"/>
</p:tagLst>
</file>

<file path=ppt/tags/tag259.xml><?xml version="1.0" encoding="utf-8"?>
<p:tagLst xmlns:p="http://schemas.openxmlformats.org/presentationml/2006/main">
  <p:tag name="AS_UNIQUEID" val="1389"/>
</p:tagLst>
</file>

<file path=ppt/tags/tag26.xml><?xml version="1.0" encoding="utf-8"?>
<p:tagLst xmlns:p="http://schemas.openxmlformats.org/presentationml/2006/main">
  <p:tag name="AS_UNIQUEID" val="1164"/>
</p:tagLst>
</file>

<file path=ppt/tags/tag260.xml><?xml version="1.0" encoding="utf-8"?>
<p:tagLst xmlns:p="http://schemas.openxmlformats.org/presentationml/2006/main">
  <p:tag name="AS_UNIQUEID" val="1390"/>
</p:tagLst>
</file>

<file path=ppt/tags/tag261.xml><?xml version="1.0" encoding="utf-8"?>
<p:tagLst xmlns:p="http://schemas.openxmlformats.org/presentationml/2006/main">
  <p:tag name="AS_UNIQUEID" val="1391"/>
</p:tagLst>
</file>

<file path=ppt/tags/tag262.xml><?xml version="1.0" encoding="utf-8"?>
<p:tagLst xmlns:p="http://schemas.openxmlformats.org/presentationml/2006/main">
  <p:tag name="AS_UNIQUEID" val="1392"/>
</p:tagLst>
</file>

<file path=ppt/tags/tag263.xml><?xml version="1.0" encoding="utf-8"?>
<p:tagLst xmlns:p="http://schemas.openxmlformats.org/presentationml/2006/main">
  <p:tag name="AS_UNIQUEID" val="1393"/>
</p:tagLst>
</file>

<file path=ppt/tags/tag264.xml><?xml version="1.0" encoding="utf-8"?>
<p:tagLst xmlns:p="http://schemas.openxmlformats.org/presentationml/2006/main">
  <p:tag name="AS_UNIQUEID" val="1394"/>
</p:tagLst>
</file>

<file path=ppt/tags/tag265.xml><?xml version="1.0" encoding="utf-8"?>
<p:tagLst xmlns:p="http://schemas.openxmlformats.org/presentationml/2006/main">
  <p:tag name="AS_UNIQUEID" val="1395"/>
</p:tagLst>
</file>

<file path=ppt/tags/tag266.xml><?xml version="1.0" encoding="utf-8"?>
<p:tagLst xmlns:p="http://schemas.openxmlformats.org/presentationml/2006/main">
  <p:tag name="AS_UNIQUEID" val="1396"/>
</p:tagLst>
</file>

<file path=ppt/tags/tag267.xml><?xml version="1.0" encoding="utf-8"?>
<p:tagLst xmlns:p="http://schemas.openxmlformats.org/presentationml/2006/main">
  <p:tag name="AS_UNIQUEID" val="1397"/>
</p:tagLst>
</file>

<file path=ppt/tags/tag268.xml><?xml version="1.0" encoding="utf-8"?>
<p:tagLst xmlns:p="http://schemas.openxmlformats.org/presentationml/2006/main">
  <p:tag name="AS_UNIQUEID" val="1398"/>
</p:tagLst>
</file>

<file path=ppt/tags/tag269.xml><?xml version="1.0" encoding="utf-8"?>
<p:tagLst xmlns:p="http://schemas.openxmlformats.org/presentationml/2006/main">
  <p:tag name="AS_UNIQUEID" val="1399"/>
</p:tagLst>
</file>

<file path=ppt/tags/tag27.xml><?xml version="1.0" encoding="utf-8"?>
<p:tagLst xmlns:p="http://schemas.openxmlformats.org/presentationml/2006/main">
  <p:tag name="AS_UNIQUEID" val="1165"/>
</p:tagLst>
</file>

<file path=ppt/tags/tag270.xml><?xml version="1.0" encoding="utf-8"?>
<p:tagLst xmlns:p="http://schemas.openxmlformats.org/presentationml/2006/main">
  <p:tag name="AS_UNIQUEID" val="1400"/>
</p:tagLst>
</file>

<file path=ppt/tags/tag271.xml><?xml version="1.0" encoding="utf-8"?>
<p:tagLst xmlns:p="http://schemas.openxmlformats.org/presentationml/2006/main">
  <p:tag name="AS_UNIQUEID" val="1401"/>
</p:tagLst>
</file>

<file path=ppt/tags/tag272.xml><?xml version="1.0" encoding="utf-8"?>
<p:tagLst xmlns:p="http://schemas.openxmlformats.org/presentationml/2006/main">
  <p:tag name="AS_UNIQUEID" val="1402"/>
</p:tagLst>
</file>

<file path=ppt/tags/tag273.xml><?xml version="1.0" encoding="utf-8"?>
<p:tagLst xmlns:p="http://schemas.openxmlformats.org/presentationml/2006/main">
  <p:tag name="AS_UNIQUEID" val="1403"/>
</p:tagLst>
</file>

<file path=ppt/tags/tag274.xml><?xml version="1.0" encoding="utf-8"?>
<p:tagLst xmlns:p="http://schemas.openxmlformats.org/presentationml/2006/main">
  <p:tag name="AS_UNIQUEID" val="1404"/>
</p:tagLst>
</file>

<file path=ppt/tags/tag275.xml><?xml version="1.0" encoding="utf-8"?>
<p:tagLst xmlns:p="http://schemas.openxmlformats.org/presentationml/2006/main">
  <p:tag name="AS_UNIQUEID" val="1405"/>
</p:tagLst>
</file>

<file path=ppt/tags/tag276.xml><?xml version="1.0" encoding="utf-8"?>
<p:tagLst xmlns:p="http://schemas.openxmlformats.org/presentationml/2006/main">
  <p:tag name="AS_UNIQUEID" val="1406"/>
</p:tagLst>
</file>

<file path=ppt/tags/tag277.xml><?xml version="1.0" encoding="utf-8"?>
<p:tagLst xmlns:p="http://schemas.openxmlformats.org/presentationml/2006/main">
  <p:tag name="AS_UNIQUEID" val="1407"/>
</p:tagLst>
</file>

<file path=ppt/tags/tag278.xml><?xml version="1.0" encoding="utf-8"?>
<p:tagLst xmlns:p="http://schemas.openxmlformats.org/presentationml/2006/main">
  <p:tag name="AS_UNIQUEID" val="1408"/>
</p:tagLst>
</file>

<file path=ppt/tags/tag279.xml><?xml version="1.0" encoding="utf-8"?>
<p:tagLst xmlns:p="http://schemas.openxmlformats.org/presentationml/2006/main">
  <p:tag name="AS_UNIQUEID" val="1409"/>
</p:tagLst>
</file>

<file path=ppt/tags/tag28.xml><?xml version="1.0" encoding="utf-8"?>
<p:tagLst xmlns:p="http://schemas.openxmlformats.org/presentationml/2006/main">
  <p:tag name="AS_UNIQUEID" val="1166"/>
</p:tagLst>
</file>

<file path=ppt/tags/tag280.xml><?xml version="1.0" encoding="utf-8"?>
<p:tagLst xmlns:p="http://schemas.openxmlformats.org/presentationml/2006/main">
  <p:tag name="AS_UNIQUEID" val="1410"/>
</p:tagLst>
</file>

<file path=ppt/tags/tag281.xml><?xml version="1.0" encoding="utf-8"?>
<p:tagLst xmlns:p="http://schemas.openxmlformats.org/presentationml/2006/main">
  <p:tag name="AS_UNIQUEID" val="1411"/>
</p:tagLst>
</file>

<file path=ppt/tags/tag282.xml><?xml version="1.0" encoding="utf-8"?>
<p:tagLst xmlns:p="http://schemas.openxmlformats.org/presentationml/2006/main">
  <p:tag name="AS_UNIQUEID" val="1412"/>
</p:tagLst>
</file>

<file path=ppt/tags/tag283.xml><?xml version="1.0" encoding="utf-8"?>
<p:tagLst xmlns:p="http://schemas.openxmlformats.org/presentationml/2006/main">
  <p:tag name="AS_UNIQUEID" val="1413"/>
</p:tagLst>
</file>

<file path=ppt/tags/tag284.xml><?xml version="1.0" encoding="utf-8"?>
<p:tagLst xmlns:p="http://schemas.openxmlformats.org/presentationml/2006/main">
  <p:tag name="AS_UNIQUEID" val="1414"/>
</p:tagLst>
</file>

<file path=ppt/tags/tag285.xml><?xml version="1.0" encoding="utf-8"?>
<p:tagLst xmlns:p="http://schemas.openxmlformats.org/presentationml/2006/main">
  <p:tag name="AS_UNIQUEID" val="1415"/>
</p:tagLst>
</file>

<file path=ppt/tags/tag286.xml><?xml version="1.0" encoding="utf-8"?>
<p:tagLst xmlns:p="http://schemas.openxmlformats.org/presentationml/2006/main">
  <p:tag name="AS_UNIQUEID" val="1416"/>
</p:tagLst>
</file>

<file path=ppt/tags/tag287.xml><?xml version="1.0" encoding="utf-8"?>
<p:tagLst xmlns:p="http://schemas.openxmlformats.org/presentationml/2006/main">
  <p:tag name="AS_UNIQUEID" val="1417"/>
</p:tagLst>
</file>

<file path=ppt/tags/tag288.xml><?xml version="1.0" encoding="utf-8"?>
<p:tagLst xmlns:p="http://schemas.openxmlformats.org/presentationml/2006/main">
  <p:tag name="AS_UNIQUEID" val="1418"/>
</p:tagLst>
</file>

<file path=ppt/tags/tag289.xml><?xml version="1.0" encoding="utf-8"?>
<p:tagLst xmlns:p="http://schemas.openxmlformats.org/presentationml/2006/main">
  <p:tag name="AS_UNIQUEID" val="1419"/>
</p:tagLst>
</file>

<file path=ppt/tags/tag29.xml><?xml version="1.0" encoding="utf-8"?>
<p:tagLst xmlns:p="http://schemas.openxmlformats.org/presentationml/2006/main">
  <p:tag name="AS_UNIQUEID" val="1167"/>
</p:tagLst>
</file>

<file path=ppt/tags/tag290.xml><?xml version="1.0" encoding="utf-8"?>
<p:tagLst xmlns:p="http://schemas.openxmlformats.org/presentationml/2006/main">
  <p:tag name="AS_UNIQUEID" val="1420"/>
</p:tagLst>
</file>

<file path=ppt/tags/tag291.xml><?xml version="1.0" encoding="utf-8"?>
<p:tagLst xmlns:p="http://schemas.openxmlformats.org/presentationml/2006/main">
  <p:tag name="AS_UNIQUEID" val="1421"/>
</p:tagLst>
</file>

<file path=ppt/tags/tag292.xml><?xml version="1.0" encoding="utf-8"?>
<p:tagLst xmlns:p="http://schemas.openxmlformats.org/presentationml/2006/main">
  <p:tag name="AS_UNIQUEID" val="1422"/>
</p:tagLst>
</file>

<file path=ppt/tags/tag293.xml><?xml version="1.0" encoding="utf-8"?>
<p:tagLst xmlns:p="http://schemas.openxmlformats.org/presentationml/2006/main">
  <p:tag name="AS_UNIQUEID" val="1423"/>
</p:tagLst>
</file>

<file path=ppt/tags/tag294.xml><?xml version="1.0" encoding="utf-8"?>
<p:tagLst xmlns:p="http://schemas.openxmlformats.org/presentationml/2006/main">
  <p:tag name="AS_UNIQUEID" val="1424"/>
</p:tagLst>
</file>

<file path=ppt/tags/tag295.xml><?xml version="1.0" encoding="utf-8"?>
<p:tagLst xmlns:p="http://schemas.openxmlformats.org/presentationml/2006/main">
  <p:tag name="AS_UNIQUEID" val="1425"/>
</p:tagLst>
</file>

<file path=ppt/tags/tag296.xml><?xml version="1.0" encoding="utf-8"?>
<p:tagLst xmlns:p="http://schemas.openxmlformats.org/presentationml/2006/main">
  <p:tag name="AS_UNIQUEID" val="1426"/>
</p:tagLst>
</file>

<file path=ppt/tags/tag297.xml><?xml version="1.0" encoding="utf-8"?>
<p:tagLst xmlns:p="http://schemas.openxmlformats.org/presentationml/2006/main">
  <p:tag name="AS_UNIQUEID" val="1427"/>
</p:tagLst>
</file>

<file path=ppt/tags/tag298.xml><?xml version="1.0" encoding="utf-8"?>
<p:tagLst xmlns:p="http://schemas.openxmlformats.org/presentationml/2006/main">
  <p:tag name="AS_UNIQUEID" val="1428"/>
</p:tagLst>
</file>

<file path=ppt/tags/tag299.xml><?xml version="1.0" encoding="utf-8"?>
<p:tagLst xmlns:p="http://schemas.openxmlformats.org/presentationml/2006/main">
  <p:tag name="AS_UNIQUEID" val="1429"/>
</p:tagLst>
</file>

<file path=ppt/tags/tag3.xml><?xml version="1.0" encoding="utf-8"?>
<p:tagLst xmlns:p="http://schemas.openxmlformats.org/presentationml/2006/main">
  <p:tag name="AS_UNIQUEID" val="1141"/>
</p:tagLst>
</file>

<file path=ppt/tags/tag30.xml><?xml version="1.0" encoding="utf-8"?>
<p:tagLst xmlns:p="http://schemas.openxmlformats.org/presentationml/2006/main">
  <p:tag name="AS_UNIQUEID" val="1168"/>
</p:tagLst>
</file>

<file path=ppt/tags/tag300.xml><?xml version="1.0" encoding="utf-8"?>
<p:tagLst xmlns:p="http://schemas.openxmlformats.org/presentationml/2006/main">
  <p:tag name="AS_UNIQUEID" val="1430"/>
</p:tagLst>
</file>

<file path=ppt/tags/tag301.xml><?xml version="1.0" encoding="utf-8"?>
<p:tagLst xmlns:p="http://schemas.openxmlformats.org/presentationml/2006/main">
  <p:tag name="AS_UNIQUEID" val="1431"/>
</p:tagLst>
</file>

<file path=ppt/tags/tag302.xml><?xml version="1.0" encoding="utf-8"?>
<p:tagLst xmlns:p="http://schemas.openxmlformats.org/presentationml/2006/main">
  <p:tag name="AS_UNIQUEID" val="1432"/>
</p:tagLst>
</file>

<file path=ppt/tags/tag303.xml><?xml version="1.0" encoding="utf-8"?>
<p:tagLst xmlns:p="http://schemas.openxmlformats.org/presentationml/2006/main">
  <p:tag name="AS_UNIQUEID" val="1433"/>
</p:tagLst>
</file>

<file path=ppt/tags/tag304.xml><?xml version="1.0" encoding="utf-8"?>
<p:tagLst xmlns:p="http://schemas.openxmlformats.org/presentationml/2006/main">
  <p:tag name="AS_UNIQUEID" val="1434"/>
</p:tagLst>
</file>

<file path=ppt/tags/tag305.xml><?xml version="1.0" encoding="utf-8"?>
<p:tagLst xmlns:p="http://schemas.openxmlformats.org/presentationml/2006/main">
  <p:tag name="AS_UNIQUEID" val="1435"/>
</p:tagLst>
</file>

<file path=ppt/tags/tag306.xml><?xml version="1.0" encoding="utf-8"?>
<p:tagLst xmlns:p="http://schemas.openxmlformats.org/presentationml/2006/main">
  <p:tag name="AS_UNIQUEID" val="1436"/>
</p:tagLst>
</file>

<file path=ppt/tags/tag307.xml><?xml version="1.0" encoding="utf-8"?>
<p:tagLst xmlns:p="http://schemas.openxmlformats.org/presentationml/2006/main">
  <p:tag name="AS_UNIQUEID" val="1437"/>
</p:tagLst>
</file>

<file path=ppt/tags/tag308.xml><?xml version="1.0" encoding="utf-8"?>
<p:tagLst xmlns:p="http://schemas.openxmlformats.org/presentationml/2006/main">
  <p:tag name="AS_UNIQUEID" val="1438"/>
</p:tagLst>
</file>

<file path=ppt/tags/tag309.xml><?xml version="1.0" encoding="utf-8"?>
<p:tagLst xmlns:p="http://schemas.openxmlformats.org/presentationml/2006/main">
  <p:tag name="AS_UNIQUEID" val="1439"/>
</p:tagLst>
</file>

<file path=ppt/tags/tag31.xml><?xml version="1.0" encoding="utf-8"?>
<p:tagLst xmlns:p="http://schemas.openxmlformats.org/presentationml/2006/main">
  <p:tag name="AS_UNIQUEID" val="1169"/>
</p:tagLst>
</file>

<file path=ppt/tags/tag310.xml><?xml version="1.0" encoding="utf-8"?>
<p:tagLst xmlns:p="http://schemas.openxmlformats.org/presentationml/2006/main">
  <p:tag name="AS_UNIQUEID" val="1440"/>
</p:tagLst>
</file>

<file path=ppt/tags/tag311.xml><?xml version="1.0" encoding="utf-8"?>
<p:tagLst xmlns:p="http://schemas.openxmlformats.org/presentationml/2006/main">
  <p:tag name="AS_UNIQUEID" val="1441"/>
</p:tagLst>
</file>

<file path=ppt/tags/tag312.xml><?xml version="1.0" encoding="utf-8"?>
<p:tagLst xmlns:p="http://schemas.openxmlformats.org/presentationml/2006/main">
  <p:tag name="AS_UNIQUEID" val="1442"/>
</p:tagLst>
</file>

<file path=ppt/tags/tag313.xml><?xml version="1.0" encoding="utf-8"?>
<p:tagLst xmlns:p="http://schemas.openxmlformats.org/presentationml/2006/main">
  <p:tag name="AS_UNIQUEID" val="1443"/>
</p:tagLst>
</file>

<file path=ppt/tags/tag314.xml><?xml version="1.0" encoding="utf-8"?>
<p:tagLst xmlns:p="http://schemas.openxmlformats.org/presentationml/2006/main">
  <p:tag name="AS_UNIQUEID" val="1444"/>
</p:tagLst>
</file>

<file path=ppt/tags/tag315.xml><?xml version="1.0" encoding="utf-8"?>
<p:tagLst xmlns:p="http://schemas.openxmlformats.org/presentationml/2006/main">
  <p:tag name="AS_UNIQUEID" val="1445"/>
</p:tagLst>
</file>

<file path=ppt/tags/tag316.xml><?xml version="1.0" encoding="utf-8"?>
<p:tagLst xmlns:p="http://schemas.openxmlformats.org/presentationml/2006/main">
  <p:tag name="AS_UNIQUEID" val="1446"/>
</p:tagLst>
</file>

<file path=ppt/tags/tag317.xml><?xml version="1.0" encoding="utf-8"?>
<p:tagLst xmlns:p="http://schemas.openxmlformats.org/presentationml/2006/main">
  <p:tag name="AS_UNIQUEID" val="1447"/>
</p:tagLst>
</file>

<file path=ppt/tags/tag318.xml><?xml version="1.0" encoding="utf-8"?>
<p:tagLst xmlns:p="http://schemas.openxmlformats.org/presentationml/2006/main">
  <p:tag name="AS_UNIQUEID" val="1448"/>
</p:tagLst>
</file>

<file path=ppt/tags/tag319.xml><?xml version="1.0" encoding="utf-8"?>
<p:tagLst xmlns:p="http://schemas.openxmlformats.org/presentationml/2006/main">
  <p:tag name="AS_UNIQUEID" val="1449"/>
</p:tagLst>
</file>

<file path=ppt/tags/tag32.xml><?xml version="1.0" encoding="utf-8"?>
<p:tagLst xmlns:p="http://schemas.openxmlformats.org/presentationml/2006/main">
  <p:tag name="AS_UNIQUEID" val="1170"/>
</p:tagLst>
</file>

<file path=ppt/tags/tag320.xml><?xml version="1.0" encoding="utf-8"?>
<p:tagLst xmlns:p="http://schemas.openxmlformats.org/presentationml/2006/main">
  <p:tag name="AS_UNIQUEID" val="1450"/>
</p:tagLst>
</file>

<file path=ppt/tags/tag321.xml><?xml version="1.0" encoding="utf-8"?>
<p:tagLst xmlns:p="http://schemas.openxmlformats.org/presentationml/2006/main">
  <p:tag name="AS_UNIQUEID" val="1451"/>
</p:tagLst>
</file>

<file path=ppt/tags/tag322.xml><?xml version="1.0" encoding="utf-8"?>
<p:tagLst xmlns:p="http://schemas.openxmlformats.org/presentationml/2006/main">
  <p:tag name="AS_UNIQUEID" val="1452"/>
</p:tagLst>
</file>

<file path=ppt/tags/tag323.xml><?xml version="1.0" encoding="utf-8"?>
<p:tagLst xmlns:p="http://schemas.openxmlformats.org/presentationml/2006/main">
  <p:tag name="AS_UNIQUEID" val="1453"/>
</p:tagLst>
</file>

<file path=ppt/tags/tag324.xml><?xml version="1.0" encoding="utf-8"?>
<p:tagLst xmlns:p="http://schemas.openxmlformats.org/presentationml/2006/main">
  <p:tag name="AS_UNIQUEID" val="1454"/>
</p:tagLst>
</file>

<file path=ppt/tags/tag325.xml><?xml version="1.0" encoding="utf-8"?>
<p:tagLst xmlns:p="http://schemas.openxmlformats.org/presentationml/2006/main">
  <p:tag name="AS_UNIQUEID" val="1455"/>
</p:tagLst>
</file>

<file path=ppt/tags/tag326.xml><?xml version="1.0" encoding="utf-8"?>
<p:tagLst xmlns:p="http://schemas.openxmlformats.org/presentationml/2006/main">
  <p:tag name="AS_UNIQUEID" val="1456"/>
</p:tagLst>
</file>

<file path=ppt/tags/tag327.xml><?xml version="1.0" encoding="utf-8"?>
<p:tagLst xmlns:p="http://schemas.openxmlformats.org/presentationml/2006/main">
  <p:tag name="AS_UNIQUEID" val="1457"/>
</p:tagLst>
</file>

<file path=ppt/tags/tag328.xml><?xml version="1.0" encoding="utf-8"?>
<p:tagLst xmlns:p="http://schemas.openxmlformats.org/presentationml/2006/main">
  <p:tag name="AS_UNIQUEID" val="1458"/>
</p:tagLst>
</file>

<file path=ppt/tags/tag329.xml><?xml version="1.0" encoding="utf-8"?>
<p:tagLst xmlns:p="http://schemas.openxmlformats.org/presentationml/2006/main">
  <p:tag name="AS_UNIQUEID" val="1459"/>
</p:tagLst>
</file>

<file path=ppt/tags/tag33.xml><?xml version="1.0" encoding="utf-8"?>
<p:tagLst xmlns:p="http://schemas.openxmlformats.org/presentationml/2006/main">
  <p:tag name="AS_UNIQUEID" val="1171"/>
</p:tagLst>
</file>

<file path=ppt/tags/tag330.xml><?xml version="1.0" encoding="utf-8"?>
<p:tagLst xmlns:p="http://schemas.openxmlformats.org/presentationml/2006/main">
  <p:tag name="AS_UNIQUEID" val="1460"/>
</p:tagLst>
</file>

<file path=ppt/tags/tag331.xml><?xml version="1.0" encoding="utf-8"?>
<p:tagLst xmlns:p="http://schemas.openxmlformats.org/presentationml/2006/main">
  <p:tag name="AS_UNIQUEID" val="1461"/>
</p:tagLst>
</file>

<file path=ppt/tags/tag332.xml><?xml version="1.0" encoding="utf-8"?>
<p:tagLst xmlns:p="http://schemas.openxmlformats.org/presentationml/2006/main">
  <p:tag name="AS_UNIQUEID" val="1462"/>
</p:tagLst>
</file>

<file path=ppt/tags/tag333.xml><?xml version="1.0" encoding="utf-8"?>
<p:tagLst xmlns:p="http://schemas.openxmlformats.org/presentationml/2006/main">
  <p:tag name="AS_UNIQUEID" val="1463"/>
</p:tagLst>
</file>

<file path=ppt/tags/tag334.xml><?xml version="1.0" encoding="utf-8"?>
<p:tagLst xmlns:p="http://schemas.openxmlformats.org/presentationml/2006/main">
  <p:tag name="AS_UNIQUEID" val="1464"/>
</p:tagLst>
</file>

<file path=ppt/tags/tag335.xml><?xml version="1.0" encoding="utf-8"?>
<p:tagLst xmlns:p="http://schemas.openxmlformats.org/presentationml/2006/main">
  <p:tag name="AS_UNIQUEID" val="1465"/>
</p:tagLst>
</file>

<file path=ppt/tags/tag336.xml><?xml version="1.0" encoding="utf-8"?>
<p:tagLst xmlns:p="http://schemas.openxmlformats.org/presentationml/2006/main">
  <p:tag name="AS_UNIQUEID" val="1466"/>
</p:tagLst>
</file>

<file path=ppt/tags/tag337.xml><?xml version="1.0" encoding="utf-8"?>
<p:tagLst xmlns:p="http://schemas.openxmlformats.org/presentationml/2006/main">
  <p:tag name="AS_UNIQUEID" val="1467"/>
</p:tagLst>
</file>

<file path=ppt/tags/tag338.xml><?xml version="1.0" encoding="utf-8"?>
<p:tagLst xmlns:p="http://schemas.openxmlformats.org/presentationml/2006/main">
  <p:tag name="AS_UNIQUEID" val="1468"/>
</p:tagLst>
</file>

<file path=ppt/tags/tag339.xml><?xml version="1.0" encoding="utf-8"?>
<p:tagLst xmlns:p="http://schemas.openxmlformats.org/presentationml/2006/main">
  <p:tag name="AS_UNIQUEID" val="1469"/>
</p:tagLst>
</file>

<file path=ppt/tags/tag34.xml><?xml version="1.0" encoding="utf-8"?>
<p:tagLst xmlns:p="http://schemas.openxmlformats.org/presentationml/2006/main">
  <p:tag name="AS_UNIQUEID" val="1172"/>
</p:tagLst>
</file>

<file path=ppt/tags/tag340.xml><?xml version="1.0" encoding="utf-8"?>
<p:tagLst xmlns:p="http://schemas.openxmlformats.org/presentationml/2006/main">
  <p:tag name="AS_UNIQUEID" val="1470"/>
</p:tagLst>
</file>

<file path=ppt/tags/tag341.xml><?xml version="1.0" encoding="utf-8"?>
<p:tagLst xmlns:p="http://schemas.openxmlformats.org/presentationml/2006/main">
  <p:tag name="AS_UNIQUEID" val="1471"/>
</p:tagLst>
</file>

<file path=ppt/tags/tag342.xml><?xml version="1.0" encoding="utf-8"?>
<p:tagLst xmlns:p="http://schemas.openxmlformats.org/presentationml/2006/main">
  <p:tag name="AS_UNIQUEID" val="1472"/>
</p:tagLst>
</file>

<file path=ppt/tags/tag34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5.xml><?xml version="1.0" encoding="utf-8"?>
<p:tagLst xmlns:p="http://schemas.openxmlformats.org/presentationml/2006/main">
  <p:tag name="AS_UNIQUEID" val="1173"/>
</p:tagLst>
</file>

<file path=ppt/tags/tag36.xml><?xml version="1.0" encoding="utf-8"?>
<p:tagLst xmlns:p="http://schemas.openxmlformats.org/presentationml/2006/main">
  <p:tag name="AS_UNIQUEID" val="1174"/>
</p:tagLst>
</file>

<file path=ppt/tags/tag37.xml><?xml version="1.0" encoding="utf-8"?>
<p:tagLst xmlns:p="http://schemas.openxmlformats.org/presentationml/2006/main">
  <p:tag name="AS_UNIQUEID" val="1175"/>
</p:tagLst>
</file>

<file path=ppt/tags/tag38.xml><?xml version="1.0" encoding="utf-8"?>
<p:tagLst xmlns:p="http://schemas.openxmlformats.org/presentationml/2006/main">
  <p:tag name="AS_UNIQUEID" val="1176"/>
</p:tagLst>
</file>

<file path=ppt/tags/tag39.xml><?xml version="1.0" encoding="utf-8"?>
<p:tagLst xmlns:p="http://schemas.openxmlformats.org/presentationml/2006/main">
  <p:tag name="AS_UNIQUEID" val="1177"/>
</p:tagLst>
</file>

<file path=ppt/tags/tag4.xml><?xml version="1.0" encoding="utf-8"?>
<p:tagLst xmlns:p="http://schemas.openxmlformats.org/presentationml/2006/main">
  <p:tag name="AS_UNIQUEID" val="1142"/>
</p:tagLst>
</file>

<file path=ppt/tags/tag40.xml><?xml version="1.0" encoding="utf-8"?>
<p:tagLst xmlns:p="http://schemas.openxmlformats.org/presentationml/2006/main">
  <p:tag name="AS_UNIQUEID" val="1178"/>
</p:tagLst>
</file>

<file path=ppt/tags/tag41.xml><?xml version="1.0" encoding="utf-8"?>
<p:tagLst xmlns:p="http://schemas.openxmlformats.org/presentationml/2006/main">
  <p:tag name="AS_UNIQUEID" val="1179"/>
</p:tagLst>
</file>

<file path=ppt/tags/tag42.xml><?xml version="1.0" encoding="utf-8"?>
<p:tagLst xmlns:p="http://schemas.openxmlformats.org/presentationml/2006/main">
  <p:tag name="AS_UNIQUEID" val="1180"/>
</p:tagLst>
</file>

<file path=ppt/tags/tag43.xml><?xml version="1.0" encoding="utf-8"?>
<p:tagLst xmlns:p="http://schemas.openxmlformats.org/presentationml/2006/main">
  <p:tag name="AS_UNIQUEID" val="1181"/>
</p:tagLst>
</file>

<file path=ppt/tags/tag44.xml><?xml version="1.0" encoding="utf-8"?>
<p:tagLst xmlns:p="http://schemas.openxmlformats.org/presentationml/2006/main">
  <p:tag name="AS_UNIQUEID" val="1182"/>
</p:tagLst>
</file>

<file path=ppt/tags/tag45.xml><?xml version="1.0" encoding="utf-8"?>
<p:tagLst xmlns:p="http://schemas.openxmlformats.org/presentationml/2006/main">
  <p:tag name="AS_UNIQUEID" val="1183"/>
</p:tagLst>
</file>

<file path=ppt/tags/tag46.xml><?xml version="1.0" encoding="utf-8"?>
<p:tagLst xmlns:p="http://schemas.openxmlformats.org/presentationml/2006/main">
  <p:tag name="AS_UNIQUEID" val="1184"/>
</p:tagLst>
</file>

<file path=ppt/tags/tag47.xml><?xml version="1.0" encoding="utf-8"?>
<p:tagLst xmlns:p="http://schemas.openxmlformats.org/presentationml/2006/main">
  <p:tag name="AS_UNIQUEID" val="1185"/>
</p:tagLst>
</file>

<file path=ppt/tags/tag48.xml><?xml version="1.0" encoding="utf-8"?>
<p:tagLst xmlns:p="http://schemas.openxmlformats.org/presentationml/2006/main">
  <p:tag name="AS_UNIQUEID" val="1186"/>
</p:tagLst>
</file>

<file path=ppt/tags/tag49.xml><?xml version="1.0" encoding="utf-8"?>
<p:tagLst xmlns:p="http://schemas.openxmlformats.org/presentationml/2006/main">
  <p:tag name="AS_UNIQUEID" val="1187"/>
</p:tagLst>
</file>

<file path=ppt/tags/tag5.xml><?xml version="1.0" encoding="utf-8"?>
<p:tagLst xmlns:p="http://schemas.openxmlformats.org/presentationml/2006/main">
  <p:tag name="AS_UNIQUEID" val="1143"/>
</p:tagLst>
</file>

<file path=ppt/tags/tag50.xml><?xml version="1.0" encoding="utf-8"?>
<p:tagLst xmlns:p="http://schemas.openxmlformats.org/presentationml/2006/main">
  <p:tag name="AS_UNIQUEID" val="1188"/>
</p:tagLst>
</file>

<file path=ppt/tags/tag51.xml><?xml version="1.0" encoding="utf-8"?>
<p:tagLst xmlns:p="http://schemas.openxmlformats.org/presentationml/2006/main">
  <p:tag name="AS_UNIQUEID" val="1189"/>
</p:tagLst>
</file>

<file path=ppt/tags/tag52.xml><?xml version="1.0" encoding="utf-8"?>
<p:tagLst xmlns:p="http://schemas.openxmlformats.org/presentationml/2006/main">
  <p:tag name="AS_UNIQUEID" val="1190"/>
</p:tagLst>
</file>

<file path=ppt/tags/tag53.xml><?xml version="1.0" encoding="utf-8"?>
<p:tagLst xmlns:p="http://schemas.openxmlformats.org/presentationml/2006/main">
  <p:tag name="AS_UNIQUEID" val="1191"/>
</p:tagLst>
</file>

<file path=ppt/tags/tag54.xml><?xml version="1.0" encoding="utf-8"?>
<p:tagLst xmlns:p="http://schemas.openxmlformats.org/presentationml/2006/main">
  <p:tag name="AS_UNIQUEID" val="1192"/>
</p:tagLst>
</file>

<file path=ppt/tags/tag55.xml><?xml version="1.0" encoding="utf-8"?>
<p:tagLst xmlns:p="http://schemas.openxmlformats.org/presentationml/2006/main">
  <p:tag name="AS_UNIQUEID" val="1193"/>
</p:tagLst>
</file>

<file path=ppt/tags/tag56.xml><?xml version="1.0" encoding="utf-8"?>
<p:tagLst xmlns:p="http://schemas.openxmlformats.org/presentationml/2006/main">
  <p:tag name="AS_UNIQUEID" val="1194"/>
</p:tagLst>
</file>

<file path=ppt/tags/tag57.xml><?xml version="1.0" encoding="utf-8"?>
<p:tagLst xmlns:p="http://schemas.openxmlformats.org/presentationml/2006/main">
  <p:tag name="AS_UNIQUEID" val="1195"/>
</p:tagLst>
</file>

<file path=ppt/tags/tag58.xml><?xml version="1.0" encoding="utf-8"?>
<p:tagLst xmlns:p="http://schemas.openxmlformats.org/presentationml/2006/main">
  <p:tag name="AS_UNIQUEID" val="1196"/>
</p:tagLst>
</file>

<file path=ppt/tags/tag59.xml><?xml version="1.0" encoding="utf-8"?>
<p:tagLst xmlns:p="http://schemas.openxmlformats.org/presentationml/2006/main">
  <p:tag name="AS_UNIQUEID" val="1197"/>
</p:tagLst>
</file>

<file path=ppt/tags/tag6.xml><?xml version="1.0" encoding="utf-8"?>
<p:tagLst xmlns:p="http://schemas.openxmlformats.org/presentationml/2006/main">
  <p:tag name="AS_UNIQUEID" val="1144"/>
</p:tagLst>
</file>

<file path=ppt/tags/tag60.xml><?xml version="1.0" encoding="utf-8"?>
<p:tagLst xmlns:p="http://schemas.openxmlformats.org/presentationml/2006/main">
  <p:tag name="AS_UNIQUEID" val="1198"/>
</p:tagLst>
</file>

<file path=ppt/tags/tag61.xml><?xml version="1.0" encoding="utf-8"?>
<p:tagLst xmlns:p="http://schemas.openxmlformats.org/presentationml/2006/main">
  <p:tag name="AS_UNIQUEID" val="1199"/>
</p:tagLst>
</file>

<file path=ppt/tags/tag62.xml><?xml version="1.0" encoding="utf-8"?>
<p:tagLst xmlns:p="http://schemas.openxmlformats.org/presentationml/2006/main">
  <p:tag name="AS_UNIQUEID" val="1200"/>
</p:tagLst>
</file>

<file path=ppt/tags/tag63.xml><?xml version="1.0" encoding="utf-8"?>
<p:tagLst xmlns:p="http://schemas.openxmlformats.org/presentationml/2006/main">
  <p:tag name="AS_UNIQUEID" val="1201"/>
</p:tagLst>
</file>

<file path=ppt/tags/tag64.xml><?xml version="1.0" encoding="utf-8"?>
<p:tagLst xmlns:p="http://schemas.openxmlformats.org/presentationml/2006/main">
  <p:tag name="AS_UNIQUEID" val="1202"/>
</p:tagLst>
</file>

<file path=ppt/tags/tag65.xml><?xml version="1.0" encoding="utf-8"?>
<p:tagLst xmlns:p="http://schemas.openxmlformats.org/presentationml/2006/main">
  <p:tag name="AS_UNIQUEID" val="1203"/>
</p:tagLst>
</file>

<file path=ppt/tags/tag66.xml><?xml version="1.0" encoding="utf-8"?>
<p:tagLst xmlns:p="http://schemas.openxmlformats.org/presentationml/2006/main">
  <p:tag name="AS_UNIQUEID" val="1204"/>
</p:tagLst>
</file>

<file path=ppt/tags/tag67.xml><?xml version="1.0" encoding="utf-8"?>
<p:tagLst xmlns:p="http://schemas.openxmlformats.org/presentationml/2006/main">
  <p:tag name="AS_UNIQUEID" val="1205"/>
</p:tagLst>
</file>

<file path=ppt/tags/tag68.xml><?xml version="1.0" encoding="utf-8"?>
<p:tagLst xmlns:p="http://schemas.openxmlformats.org/presentationml/2006/main">
  <p:tag name="AS_UNIQUEID" val="1206"/>
</p:tagLst>
</file>

<file path=ppt/tags/tag69.xml><?xml version="1.0" encoding="utf-8"?>
<p:tagLst xmlns:p="http://schemas.openxmlformats.org/presentationml/2006/main">
  <p:tag name="AS_UNIQUEID" val="1207"/>
</p:tagLst>
</file>

<file path=ppt/tags/tag7.xml><?xml version="1.0" encoding="utf-8"?>
<p:tagLst xmlns:p="http://schemas.openxmlformats.org/presentationml/2006/main">
  <p:tag name="AS_UNIQUEID" val="1145"/>
</p:tagLst>
</file>

<file path=ppt/tags/tag70.xml><?xml version="1.0" encoding="utf-8"?>
<p:tagLst xmlns:p="http://schemas.openxmlformats.org/presentationml/2006/main">
  <p:tag name="AS_UNIQUEID" val="1208"/>
</p:tagLst>
</file>

<file path=ppt/tags/tag71.xml><?xml version="1.0" encoding="utf-8"?>
<p:tagLst xmlns:p="http://schemas.openxmlformats.org/presentationml/2006/main">
  <p:tag name="AS_UNIQUEID" val="1209"/>
</p:tagLst>
</file>

<file path=ppt/tags/tag72.xml><?xml version="1.0" encoding="utf-8"?>
<p:tagLst xmlns:p="http://schemas.openxmlformats.org/presentationml/2006/main">
  <p:tag name="AS_UNIQUEID" val="1210"/>
</p:tagLst>
</file>

<file path=ppt/tags/tag73.xml><?xml version="1.0" encoding="utf-8"?>
<p:tagLst xmlns:p="http://schemas.openxmlformats.org/presentationml/2006/main">
  <p:tag name="AS_UNIQUEID" val="1211"/>
</p:tagLst>
</file>

<file path=ppt/tags/tag74.xml><?xml version="1.0" encoding="utf-8"?>
<p:tagLst xmlns:p="http://schemas.openxmlformats.org/presentationml/2006/main">
  <p:tag name="AS_UNIQUEID" val="1212"/>
</p:tagLst>
</file>

<file path=ppt/tags/tag75.xml><?xml version="1.0" encoding="utf-8"?>
<p:tagLst xmlns:p="http://schemas.openxmlformats.org/presentationml/2006/main">
  <p:tag name="AS_UNIQUEID" val="1213"/>
</p:tagLst>
</file>

<file path=ppt/tags/tag76.xml><?xml version="1.0" encoding="utf-8"?>
<p:tagLst xmlns:p="http://schemas.openxmlformats.org/presentationml/2006/main">
  <p:tag name="AS_UNIQUEID" val="1214"/>
</p:tagLst>
</file>

<file path=ppt/tags/tag77.xml><?xml version="1.0" encoding="utf-8"?>
<p:tagLst xmlns:p="http://schemas.openxmlformats.org/presentationml/2006/main">
  <p:tag name="AS_UNIQUEID" val="1215"/>
</p:tagLst>
</file>

<file path=ppt/tags/tag78.xml><?xml version="1.0" encoding="utf-8"?>
<p:tagLst xmlns:p="http://schemas.openxmlformats.org/presentationml/2006/main">
  <p:tag name="AS_UNIQUEID" val="1216"/>
</p:tagLst>
</file>

<file path=ppt/tags/tag79.xml><?xml version="1.0" encoding="utf-8"?>
<p:tagLst xmlns:p="http://schemas.openxmlformats.org/presentationml/2006/main">
  <p:tag name="AS_UNIQUEID" val="1217"/>
</p:tagLst>
</file>

<file path=ppt/tags/tag8.xml><?xml version="1.0" encoding="utf-8"?>
<p:tagLst xmlns:p="http://schemas.openxmlformats.org/presentationml/2006/main">
  <p:tag name="AS_UNIQUEID" val="1146"/>
</p:tagLst>
</file>

<file path=ppt/tags/tag80.xml><?xml version="1.0" encoding="utf-8"?>
<p:tagLst xmlns:p="http://schemas.openxmlformats.org/presentationml/2006/main">
  <p:tag name="AS_UNIQUEID" val="1218"/>
</p:tagLst>
</file>

<file path=ppt/tags/tag81.xml><?xml version="1.0" encoding="utf-8"?>
<p:tagLst xmlns:p="http://schemas.openxmlformats.org/presentationml/2006/main">
  <p:tag name="AS_UNIQUEID" val="1219"/>
</p:tagLst>
</file>

<file path=ppt/tags/tag82.xml><?xml version="1.0" encoding="utf-8"?>
<p:tagLst xmlns:p="http://schemas.openxmlformats.org/presentationml/2006/main">
  <p:tag name="AS_UNIQUEID" val="1220"/>
</p:tagLst>
</file>

<file path=ppt/tags/tag83.xml><?xml version="1.0" encoding="utf-8"?>
<p:tagLst xmlns:p="http://schemas.openxmlformats.org/presentationml/2006/main">
  <p:tag name="AS_UNIQUEID" val="1221"/>
</p:tagLst>
</file>

<file path=ppt/tags/tag84.xml><?xml version="1.0" encoding="utf-8"?>
<p:tagLst xmlns:p="http://schemas.openxmlformats.org/presentationml/2006/main">
  <p:tag name="AS_UNIQUEID" val="1222"/>
</p:tagLst>
</file>

<file path=ppt/tags/tag85.xml><?xml version="1.0" encoding="utf-8"?>
<p:tagLst xmlns:p="http://schemas.openxmlformats.org/presentationml/2006/main">
  <p:tag name="AS_UNIQUEID" val="1223"/>
</p:tagLst>
</file>

<file path=ppt/tags/tag86.xml><?xml version="1.0" encoding="utf-8"?>
<p:tagLst xmlns:p="http://schemas.openxmlformats.org/presentationml/2006/main">
  <p:tag name="AS_UNIQUEID" val="609"/>
</p:tagLst>
</file>

<file path=ppt/tags/tag87.xml><?xml version="1.0" encoding="utf-8"?>
<p:tagLst xmlns:p="http://schemas.openxmlformats.org/presentationml/2006/main">
  <p:tag name="AS_UNIQUEID" val="611"/>
</p:tagLst>
</file>

<file path=ppt/tags/tag88.xml><?xml version="1.0" encoding="utf-8"?>
<p:tagLst xmlns:p="http://schemas.openxmlformats.org/presentationml/2006/main">
  <p:tag name="AS_UNIQUEID" val="612"/>
</p:tagLst>
</file>

<file path=ppt/tags/tag89.xml><?xml version="1.0" encoding="utf-8"?>
<p:tagLst xmlns:p="http://schemas.openxmlformats.org/presentationml/2006/main">
  <p:tag name="AS_UNIQUEID" val="1224"/>
</p:tagLst>
</file>

<file path=ppt/tags/tag9.xml><?xml version="1.0" encoding="utf-8"?>
<p:tagLst xmlns:p="http://schemas.openxmlformats.org/presentationml/2006/main">
  <p:tag name="AS_UNIQUEID" val="1147"/>
</p:tagLst>
</file>

<file path=ppt/tags/tag90.xml><?xml version="1.0" encoding="utf-8"?>
<p:tagLst xmlns:p="http://schemas.openxmlformats.org/presentationml/2006/main">
  <p:tag name="AS_UNIQUEID" val="1225"/>
</p:tagLst>
</file>

<file path=ppt/tags/tag91.xml><?xml version="1.0" encoding="utf-8"?>
<p:tagLst xmlns:p="http://schemas.openxmlformats.org/presentationml/2006/main">
  <p:tag name="AS_UNIQUEID" val="1226"/>
</p:tagLst>
</file>

<file path=ppt/tags/tag92.xml><?xml version="1.0" encoding="utf-8"?>
<p:tagLst xmlns:p="http://schemas.openxmlformats.org/presentationml/2006/main">
  <p:tag name="AS_UNIQUEID" val="1227"/>
</p:tagLst>
</file>

<file path=ppt/tags/tag93.xml><?xml version="1.0" encoding="utf-8"?>
<p:tagLst xmlns:p="http://schemas.openxmlformats.org/presentationml/2006/main">
  <p:tag name="AS_UNIQUEID" val="1228"/>
</p:tagLst>
</file>

<file path=ppt/tags/tag94.xml><?xml version="1.0" encoding="utf-8"?>
<p:tagLst xmlns:p="http://schemas.openxmlformats.org/presentationml/2006/main">
  <p:tag name="AS_UNIQUEID" val="1229"/>
</p:tagLst>
</file>

<file path=ppt/tags/tag95.xml><?xml version="1.0" encoding="utf-8"?>
<p:tagLst xmlns:p="http://schemas.openxmlformats.org/presentationml/2006/main">
  <p:tag name="AS_UNIQUEID" val="1230"/>
</p:tagLst>
</file>

<file path=ppt/tags/tag96.xml><?xml version="1.0" encoding="utf-8"?>
<p:tagLst xmlns:p="http://schemas.openxmlformats.org/presentationml/2006/main">
  <p:tag name="AS_UNIQUEID" val="1231"/>
</p:tagLst>
</file>

<file path=ppt/tags/tag97.xml><?xml version="1.0" encoding="utf-8"?>
<p:tagLst xmlns:p="http://schemas.openxmlformats.org/presentationml/2006/main">
  <p:tag name="AS_UNIQUEID" val="1232"/>
</p:tagLst>
</file>

<file path=ppt/tags/tag98.xml><?xml version="1.0" encoding="utf-8"?>
<p:tagLst xmlns:p="http://schemas.openxmlformats.org/presentationml/2006/main">
  <p:tag name="AS_UNIQUEID" val="1233"/>
</p:tagLst>
</file>

<file path=ppt/tags/tag99.xml><?xml version="1.0" encoding="utf-8"?>
<p:tagLst xmlns:p="http://schemas.openxmlformats.org/presentationml/2006/main">
  <p:tag name="AS_UNIQUEID" val="1234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3">
      <a:dk1>
        <a:sysClr val="windowText" lastClr="000000"/>
      </a:dk1>
      <a:lt1>
        <a:sysClr val="window" lastClr="FFFFFF"/>
      </a:lt1>
      <a:dk2>
        <a:srgbClr val="BE0000"/>
      </a:dk2>
      <a:lt2>
        <a:srgbClr val="E7E6E6"/>
      </a:lt2>
      <a:accent1>
        <a:srgbClr val="BE0000"/>
      </a:accent1>
      <a:accent2>
        <a:srgbClr val="ED7D31"/>
      </a:accent2>
      <a:accent3>
        <a:srgbClr val="D20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198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Calibri Light</vt:lpstr>
      <vt:lpstr>Calibri</vt:lpstr>
      <vt:lpstr>微软雅黑</vt:lpstr>
      <vt:lpstr>黑体</vt:lpstr>
      <vt:lpstr>等线</vt:lpstr>
      <vt:lpstr>Times New Roman</vt:lpstr>
      <vt:lpstr>宋体</vt:lpstr>
      <vt:lpstr>hakuyoxingshu7000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2022-02-17T17:15:09.288</cp:lastPrinted>
  <dcterms:created xsi:type="dcterms:W3CDTF">2022-02-17T17:15:09Z</dcterms:created>
  <dcterms:modified xsi:type="dcterms:W3CDTF">2022-02-17T09:15:10Z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